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7" r:id="rId2"/>
  </p:sldMasterIdLst>
  <p:notesMasterIdLst>
    <p:notesMasterId r:id="rId16"/>
  </p:notesMasterIdLst>
  <p:sldIdLst>
    <p:sldId id="256" r:id="rId3"/>
    <p:sldId id="410" r:id="rId4"/>
    <p:sldId id="425" r:id="rId5"/>
    <p:sldId id="426" r:id="rId6"/>
    <p:sldId id="431" r:id="rId7"/>
    <p:sldId id="432" r:id="rId8"/>
    <p:sldId id="442" r:id="rId9"/>
    <p:sldId id="433" r:id="rId10"/>
    <p:sldId id="434" r:id="rId11"/>
    <p:sldId id="440" r:id="rId12"/>
    <p:sldId id="441" r:id="rId13"/>
    <p:sldId id="435" r:id="rId14"/>
    <p:sldId id="436" r:id="rId15"/>
  </p:sldIdLst>
  <p:sldSz cx="9144000" cy="51450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orient="horz" pos="553">
          <p15:clr>
            <a:srgbClr val="A4A3A4"/>
          </p15:clr>
        </p15:guide>
        <p15:guide id="3" orient="horz" pos="1801">
          <p15:clr>
            <a:srgbClr val="A4A3A4"/>
          </p15:clr>
        </p15:guide>
        <p15:guide id="4" orient="horz" pos="2935">
          <p15:clr>
            <a:srgbClr val="A4A3A4"/>
          </p15:clr>
        </p15:guide>
        <p15:guide id="5" pos="2940">
          <p15:clr>
            <a:srgbClr val="A4A3A4"/>
          </p15:clr>
        </p15:guide>
        <p15:guide id="6" pos="2832">
          <p15:clr>
            <a:srgbClr val="A4A3A4"/>
          </p15:clr>
        </p15:guide>
        <p15:guide id="7" pos="5538">
          <p15:clr>
            <a:srgbClr val="A4A3A4"/>
          </p15:clr>
        </p15:guide>
        <p15:guide id="8" pos="2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1" roundtripDataSignature="AMtx7mj2FSykBTyvOuK9EF5xnHRsR4AE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769"/>
    <a:srgbClr val="C4EDFF"/>
    <a:srgbClr val="009DE1"/>
    <a:srgbClr val="52D1FF"/>
    <a:srgbClr val="8FE3FF"/>
    <a:srgbClr val="0076A9"/>
    <a:srgbClr val="6ED2DC"/>
    <a:srgbClr val="23415A"/>
    <a:srgbClr val="F0EAC8"/>
    <a:srgbClr val="DCC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A91F5-D34A-9652-0592-915F86E64638}" v="28" dt="2022-05-15T17:25:14.602"/>
    <p1510:client id="{3DD5D067-93F0-444F-9D0B-C188CDFD6DFB}" v="2" dt="2022-05-15T17:58:12.038"/>
    <p1510:client id="{45F32822-946A-4846-BB41-3FEF5F0614FF}" v="1575" dt="2022-05-15T18:36:22.474"/>
    <p1510:client id="{C379B682-F24C-DB5C-2CA3-25FB8CF0CBF3}" v="11" dt="2022-05-15T18:03:20.443"/>
    <p1510:client id="{FA00A343-C63F-0861-F8F1-EE19D0D3B910}" v="171" dt="2022-05-15T18:26:49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 snapToObjects="1">
      <p:cViewPr varScale="1">
        <p:scale>
          <a:sx n="178" d="100"/>
          <a:sy n="178" d="100"/>
        </p:scale>
        <p:origin x="1448" y="168"/>
      </p:cViewPr>
      <p:guideLst>
        <p:guide orient="horz" pos="1687"/>
        <p:guide orient="horz" pos="553"/>
        <p:guide orient="horz" pos="1801"/>
        <p:guide orient="horz" pos="2935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59999" y="360000"/>
            <a:ext cx="6120000" cy="34442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•"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•"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•"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•"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50942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66725"/>
            <a:ext cx="5757863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731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919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8456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https://www.trucking.org/economics-and-industry-data#:~:text=Number%20of%20Trucks%3A,%2C%20up%201.5%25%20from%202019.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</a:rPr>
              <a:t>37.9 M </a:t>
            </a:r>
            <a:r>
              <a:rPr lang="en-US" b="1">
                <a:solidFill>
                  <a:schemeClr val="bg1"/>
                </a:solidFill>
              </a:rPr>
              <a:t>trucks registered and used for business purposes (excluding government and farm) in 2019, representing 23.9% of all trucks registered.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45.6 billion gallons of fuel consumed by those trucks used for business purposed in 2019. 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36.5 billion gallons of diesel fuel.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9.1 billion gallons of gasoline. 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8485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https://www.trucking.org/economics-and-industry-data#:~:text=Number%20of%20Trucks%3A,%2C%20up%201.5%25%20from%202019.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</a:rPr>
              <a:t>37.9 M </a:t>
            </a:r>
            <a:r>
              <a:rPr lang="en-US" b="1">
                <a:solidFill>
                  <a:schemeClr val="bg1"/>
                </a:solidFill>
              </a:rPr>
              <a:t>trucks registered and used for business purposes (excluding government and farm) in 2019, representing 23.9% of all trucks registered.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45.6 billion gallons of fuel consumed by those trucks used for business purposed in 2019. 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36.5 billion gallons of diesel fuel.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9.1 billion gallons of gasoline. 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420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https://www.trucking.org/economics-and-industry-data#:~:text=Number%20of%20Trucks%3A,%2C%20up%201.5%25%20from%202019.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</a:rPr>
              <a:t>37.9 M </a:t>
            </a:r>
            <a:r>
              <a:rPr lang="en-US" b="1">
                <a:solidFill>
                  <a:schemeClr val="bg1"/>
                </a:solidFill>
              </a:rPr>
              <a:t>trucks registered and used for business purposes (excluding government and farm) in 2019, representing 23.9% of all trucks registered.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45.6 billion gallons of fuel consumed by those trucks used for business purposed in 2019. 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36.5 billion gallons of diesel fuel.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9.1 billion gallons of gasoline. 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272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 lang="en-US" sz="1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315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gradFill>
          <a:gsLst>
            <a:gs pos="0">
              <a:srgbClr val="1179C5"/>
            </a:gs>
            <a:gs pos="50000">
              <a:srgbClr val="004D7A"/>
            </a:gs>
            <a:gs pos="100000">
              <a:srgbClr val="001024"/>
            </a:gs>
          </a:gsLst>
          <a:lin ang="540000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4" y="2519902"/>
            <a:ext cx="8724132" cy="26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8298443" y="38112"/>
            <a:ext cx="670614" cy="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14"/>
          <p:cNvSpPr txBox="1">
            <a:spLocks noGrp="1"/>
          </p:cNvSpPr>
          <p:nvPr>
            <p:ph type="ctrTitle"/>
          </p:nvPr>
        </p:nvSpPr>
        <p:spPr>
          <a:xfrm>
            <a:off x="360000" y="1485342"/>
            <a:ext cx="6033181" cy="11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ubTitle" idx="1"/>
          </p:nvPr>
        </p:nvSpPr>
        <p:spPr>
          <a:xfrm>
            <a:off x="360000" y="2810942"/>
            <a:ext cx="6033181" cy="24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3435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9A15F-4B00-0946-85BF-6CBC5400DF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717909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AAC4FA-83D9-F54A-B490-5C1EAFF7FC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6404221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C119670-2F5E-9D4F-817B-EC2A5DC837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930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D481724-1A34-744C-BCB3-978EA6C05EE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03802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A8720-2ED7-6C48-825E-7E2C85DC73D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87574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9EEBF1-6C4A-BA44-911F-E67E99F086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45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617387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9184CD-C9C3-FF4C-9D11-68C3BEA60D5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63103"/>
            <a:ext cx="9144000" cy="184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1A53EA-9B38-5A43-9872-3C9BF0D4B9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63103"/>
            <a:ext cx="9144000" cy="18475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3734174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D58EAE-8F05-4645-B65C-9A973166D2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75" y="3239500"/>
            <a:ext cx="3656525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D0B6B7-AA83-C449-99A1-81AB4BDBD5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62900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B5CF958-FE06-AF44-BE57-CC9E7B60EB3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5738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AAB0EC0-2831-974C-8B86-1285920182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490625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107118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B52C48E-F9AC-6041-AF92-F97E56209F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7642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8E0EE38-3A1C-4849-80D8-0CD26C0E56F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75430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6921B9A-FA8F-034C-90CA-3E1ADDB2461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33219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FA755DA-BED0-3F41-8288-C4D37A65A6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6803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597AA45-D00A-1546-813A-E4BF228CA4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74592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764B2B84-DC16-4440-A415-A985308C84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932380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BF2B303-7C88-2C46-BE1E-705CBE253F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6803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4FEFCF0-878D-8047-A967-4914C69D0B2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74592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2DEDE86-56B5-424C-82DF-48D5B5109D2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32380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9342782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C912FC3-2B5A-E140-94E8-944BDEAA59B9}"/>
              </a:ext>
            </a:extLst>
          </p:cNvPr>
          <p:cNvSpPr/>
          <p:nvPr userDrawn="1"/>
        </p:nvSpPr>
        <p:spPr>
          <a:xfrm>
            <a:off x="5717381" y="1451792"/>
            <a:ext cx="1714500" cy="2879650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84831D3-84BD-4A4D-AD48-2549B64C9C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02880" y="-1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48CED6B-6F63-7349-A8FB-ACD0DA0A95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02880" y="1443814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731DCF-DFAB-E343-8D4B-CE26E30D022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17380" y="0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ED0F157-ACC0-A943-BED4-CEE126B2FA1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2880" y="2887629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A769587-FD0E-134D-9422-13510BC960C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31882" y="-1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0E758AC-42A5-D748-96D9-354A2D5DF18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31882" y="1451792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BB8FEC5A-A1F9-5B4C-AB69-373918A39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882" y="2903584"/>
            <a:ext cx="1714500" cy="1427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3578990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370920B-7656-0B43-8FB5-4FC1624B6DA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2286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233280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6BDF9FB-7987-214E-97DE-2CE3082C9E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2572544"/>
            <a:ext cx="36576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950695-5613-D44F-9A0B-EBE50DB4A96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576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004CEC0-A52C-114A-87D3-031E381698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864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93FB7B5-3D5D-D944-9F23-5261FD89FD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152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040173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D712C69-B781-A94C-873B-1EE932CD9A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3096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9BEEE6-2363-AC4B-BA9E-3FDC953504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930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623A12A-95C1-334E-9B0C-CB10539E4A1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18643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771129B-36A3-B34A-97A7-470CF3C07D3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20357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F65636C-7561-7141-B02D-7C01EEEF54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22070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5671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102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5283D4-6F18-2740-8614-E596F61F0C0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2001202"/>
            <a:ext cx="9144000" cy="22867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0933405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3F51672-12B9-7C40-BC6A-A27E7F3E19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4040076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0F2C5CC-EE59-B04F-A988-FEDA8D6F63C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30885" y="0"/>
            <a:ext cx="1905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889232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881C30B1-DC3D-1149-9476-94827C57F392}"/>
              </a:ext>
            </a:extLst>
          </p:cNvPr>
          <p:cNvSpPr/>
          <p:nvPr userDrawn="1"/>
        </p:nvSpPr>
        <p:spPr>
          <a:xfrm>
            <a:off x="2602769" y="857515"/>
            <a:ext cx="1952625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506C29F-97CF-AC40-A7C5-DDF7702A3B5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930" y="857328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4863D5-2043-6149-B984-20123862EAE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379EC1E-8772-754C-94AA-76049D46628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4444" y="857328"/>
            <a:ext cx="1952626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3598AF-05E6-3E4A-9480-BE66168548B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88607" y="259160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9D33154-41D9-E74B-830D-8EA58C7FA4E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74444" y="2591599"/>
            <a:ext cx="1952626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3822652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08AF545-BEFB-DD40-809F-D8BFA19206EC}"/>
              </a:ext>
            </a:extLst>
          </p:cNvPr>
          <p:cNvSpPr/>
          <p:nvPr userDrawn="1"/>
        </p:nvSpPr>
        <p:spPr>
          <a:xfrm>
            <a:off x="0" y="857515"/>
            <a:ext cx="5240983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9CBC1F2-CC59-7C48-9F97-38FE52401E1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88608" y="857515"/>
            <a:ext cx="3238463" cy="1691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F0B3AA5-C052-D843-827E-F13307A13C6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88608" y="2596364"/>
            <a:ext cx="3238463" cy="1691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542986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F34EE9B-E5BA-0C4A-8045-14F7C9A82F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D8D5EF6-3D00-BC4C-8113-C44C8545CF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9429367-391E-A14F-9D45-FD3D332138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04318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64A30D3-ECC3-4E4F-8344-994333799B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80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2C0410-CDE1-4F41-9EF5-DB436CD3E3C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8480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B9E2AD29-AF2F-AD47-87A7-376DC1314E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604318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B17CD80-E73C-CD41-9A3A-E022CF95371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EE5659B5-90A9-DB4D-ACEC-56E22C07E5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029927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100BF742-A078-394E-B9B0-229C0BBCA43B}"/>
              </a:ext>
            </a:extLst>
          </p:cNvPr>
          <p:cNvSpPr/>
          <p:nvPr userDrawn="1"/>
        </p:nvSpPr>
        <p:spPr>
          <a:xfrm>
            <a:off x="4590157" y="2591935"/>
            <a:ext cx="1952625" cy="1695974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BB65B62-502A-7447-BF6A-3901071095EF}"/>
              </a:ext>
            </a:extLst>
          </p:cNvPr>
          <p:cNvSpPr/>
          <p:nvPr userDrawn="1"/>
        </p:nvSpPr>
        <p:spPr>
          <a:xfrm>
            <a:off x="618480" y="2594131"/>
            <a:ext cx="1952625" cy="1695974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A886AD5-EC16-6E4A-BB85-8DBDD5426A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446D54B-E1FD-C447-8D53-0FCC7E9C1A4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EE5D0D2-D18B-0E48-9410-B9A6D8DF5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79" y="857179"/>
            <a:ext cx="3935363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28BC055-6131-5F47-9DAE-EC75816B34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604318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2C7E4DCA-2F48-FB4A-A7F0-E41F44074E4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239269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93EEFE6-9C91-D440-A103-93A3FD042039}"/>
              </a:ext>
            </a:extLst>
          </p:cNvPr>
          <p:cNvSpPr/>
          <p:nvPr userDrawn="1"/>
        </p:nvSpPr>
        <p:spPr>
          <a:xfrm>
            <a:off x="4590157" y="857328"/>
            <a:ext cx="1952625" cy="1695974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93386EF-D9E2-F848-A153-C1CEC3574B87}"/>
              </a:ext>
            </a:extLst>
          </p:cNvPr>
          <p:cNvSpPr/>
          <p:nvPr userDrawn="1"/>
        </p:nvSpPr>
        <p:spPr>
          <a:xfrm>
            <a:off x="618480" y="2591935"/>
            <a:ext cx="3938464" cy="1695974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EFB92F6-86AB-B149-B360-4507A30E31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FEC2C0C-92F7-E846-94D1-D191B2CDAA7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04318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51B5D6F-EFEB-C540-99E8-DD66776B8E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80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54D79B0-2B2B-AC4D-8B2A-581A70E2C04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B680B0D4-2555-E343-8933-AD9EF58FDE9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534356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CDC6A6A-A4D8-C144-B8D7-1EDC98B3E88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47662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272ED14-0921-014D-A092-D7D8149ED91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814537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114061A-A870-A147-9F7D-94009FE59B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481412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6050311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68904B0-B4E9-694D-99D7-60341C4E7AC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47662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8EFD4BD-1A1A-7B4B-AA30-520D2C4D4A6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814537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3366563-0763-0642-B06D-836C6E1F44A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481412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8237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054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75CA355-ABE3-5649-A611-98C8FAFFF2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7058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1557902-B649-1C4E-A21B-895CE1A425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6491F20-5D67-5F40-B981-91B7934A3E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28467D-A929-BD4F-A23E-3380232082C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543503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1BF5A15-F409-5741-A8EC-1FCB603FC062}"/>
              </a:ext>
            </a:extLst>
          </p:cNvPr>
          <p:cNvSpPr/>
          <p:nvPr userDrawn="1"/>
        </p:nvSpPr>
        <p:spPr>
          <a:xfrm>
            <a:off x="2665338" y="0"/>
            <a:ext cx="1906662" cy="4754221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0FD77C2-76F8-F748-8431-43B5723C1C7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0"/>
            <a:ext cx="2665338" cy="4754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4908025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46F7252-0350-DD41-A8D5-A577234B8CC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8480" y="857328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A625277-FA12-1B4B-B0E0-E86C52377B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7419" y="857328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EC95623-D7BF-AB4F-9241-2859478C5C6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96358" y="857327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98613F5-EAF2-1141-87E7-1AC44681A2D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75995" y="857327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43465947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CC3858DC-3FFF-C94C-9A18-A0E517C437D0}"/>
              </a:ext>
            </a:extLst>
          </p:cNvPr>
          <p:cNvSpPr/>
          <p:nvPr userDrawn="1"/>
        </p:nvSpPr>
        <p:spPr>
          <a:xfrm>
            <a:off x="4572000" y="0"/>
            <a:ext cx="4572000" cy="459246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724B99-711F-074D-83FF-1EF8D88D1A6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095750" y="857515"/>
            <a:ext cx="504825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510079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BD1E185A-0A03-3140-BB32-13D0DC8C3963}"/>
              </a:ext>
            </a:extLst>
          </p:cNvPr>
          <p:cNvSpPr/>
          <p:nvPr userDrawn="1"/>
        </p:nvSpPr>
        <p:spPr>
          <a:xfrm>
            <a:off x="2286000" y="0"/>
            <a:ext cx="2286000" cy="514508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DF5D673-2405-F645-8B3B-627D87731C4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79338" y="5533"/>
            <a:ext cx="266533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173315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859422E-3F2A-724E-BAC4-B30B426E23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79338" y="5533"/>
            <a:ext cx="6570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250292-60D7-2D4C-AD39-2E475A53D5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191375" y="857329"/>
            <a:ext cx="952500" cy="952794"/>
          </a:xfrm>
          <a:custGeom>
            <a:avLst/>
            <a:gdLst>
              <a:gd name="connsiteX0" fmla="*/ 1270000 w 2540000"/>
              <a:gd name="connsiteY0" fmla="*/ 0 h 2540001"/>
              <a:gd name="connsiteX1" fmla="*/ 2540000 w 2540000"/>
              <a:gd name="connsiteY1" fmla="*/ 1270001 h 2540001"/>
              <a:gd name="connsiteX2" fmla="*/ 1270000 w 2540000"/>
              <a:gd name="connsiteY2" fmla="*/ 2540001 h 2540001"/>
              <a:gd name="connsiteX3" fmla="*/ 0 w 2540000"/>
              <a:gd name="connsiteY3" fmla="*/ 1270001 h 2540001"/>
              <a:gd name="connsiteX4" fmla="*/ 1270000 w 2540000"/>
              <a:gd name="connsiteY4" fmla="*/ 0 h 25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40001">
                <a:moveTo>
                  <a:pt x="1270000" y="0"/>
                </a:moveTo>
                <a:cubicBezTo>
                  <a:pt x="1971440" y="0"/>
                  <a:pt x="2540000" y="568561"/>
                  <a:pt x="2540000" y="1270001"/>
                </a:cubicBezTo>
                <a:cubicBezTo>
                  <a:pt x="2540000" y="1971441"/>
                  <a:pt x="1971440" y="2540001"/>
                  <a:pt x="1270000" y="2540001"/>
                </a:cubicBezTo>
                <a:cubicBezTo>
                  <a:pt x="568560" y="2540001"/>
                  <a:pt x="0" y="1971441"/>
                  <a:pt x="0" y="1270001"/>
                </a:cubicBezTo>
                <a:cubicBezTo>
                  <a:pt x="0" y="568561"/>
                  <a:pt x="568560" y="0"/>
                  <a:pt x="127000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630416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6A629F2-133D-744A-A6A4-E59ADA869BF2}"/>
              </a:ext>
            </a:extLst>
          </p:cNvPr>
          <p:cNvSpPr/>
          <p:nvPr userDrawn="1"/>
        </p:nvSpPr>
        <p:spPr>
          <a:xfrm>
            <a:off x="6539588" y="0"/>
            <a:ext cx="2604412" cy="4599796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107F234-D186-E948-BFB3-5FE6B915B1E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58338" y="1"/>
            <a:ext cx="2381250" cy="4599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1128233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9B0604-E029-DC4B-AE40-4A3D382BDA1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57515"/>
            <a:ext cx="914400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628845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749FDE7A-1C8C-E440-A2C8-25C31D791784}"/>
              </a:ext>
            </a:extLst>
          </p:cNvPr>
          <p:cNvSpPr/>
          <p:nvPr userDrawn="1"/>
        </p:nvSpPr>
        <p:spPr>
          <a:xfrm>
            <a:off x="5143157" y="857515"/>
            <a:ext cx="4000844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504C34A-1666-1140-A6AC-6CCFA7DCD4F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57515"/>
            <a:ext cx="5143157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5756580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BE6DAA7-DF0D-9846-822D-83218CDDD3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6285" y="2572544"/>
            <a:ext cx="395352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732E48D-2A98-3242-BEAF-EC63DE3833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69806" y="0"/>
            <a:ext cx="1978632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74EAC2C-F995-944F-AA6A-EB776CE63E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68708" y="3430058"/>
            <a:ext cx="1978632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8A07F6-FEE4-8744-9D88-357B160E9BC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49535" y="0"/>
            <a:ext cx="1978632" cy="5145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695600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44396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1FD1EE0-899C-0945-96AF-3E186511B1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4D644D8-3C5B-5347-ACAD-46B254EEE8E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52625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97A93BF-79A6-7440-8FA2-30C45E3ACB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5250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233623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BFE41E-E8CD-474A-A131-AB97D1E15B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0450" y="0"/>
            <a:ext cx="4573550" cy="3384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6960544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7F67C335-E065-F043-B055-299AD5347D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2880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96D4147-B0C5-5E48-B2AB-84D3CF75E64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24EAF1-B98E-C348-A516-E623672C5E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6580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0F511B0-D0EE-634F-B9E5-1FD6CE73619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868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1F6B7D9-FB06-7E4B-AD89-5CBAD044AF1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31610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333477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C5B5FB-4648-6942-96E0-240928DF7E5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0450" y="0"/>
            <a:ext cx="457355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689352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EAC293C-BC82-EC4B-AE46-C0F98F43189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11739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41E2DD6-9737-7F4C-96BB-FF28984006E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98258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29476946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ACCBF2E-EF95-6047-A5C3-667FBA43C1C2}"/>
              </a:ext>
            </a:extLst>
          </p:cNvPr>
          <p:cNvSpPr/>
          <p:nvPr userDrawn="1"/>
        </p:nvSpPr>
        <p:spPr>
          <a:xfrm>
            <a:off x="618480" y="857515"/>
            <a:ext cx="1928813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6FACF08-DA14-6A48-9074-9A52E95B0A6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11739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71491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7B9BDC9-ADB7-F049-AE89-A092D01C925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48000" y="0"/>
            <a:ext cx="3048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2FEA00C-3744-354A-B032-9922A094E80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1715029"/>
            <a:ext cx="304800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2068573-E69A-F249-8B1A-E3C64B3DF21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1715030"/>
            <a:ext cx="3048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A750FE2-0B57-1841-9559-72FF2E8C2B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3430059"/>
            <a:ext cx="6096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18487704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4978D8-B70A-2242-B4C2-98F16217BE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5715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684008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6FBE9E-AF40-2E49-B457-E315B9E5375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0" y="2572544"/>
            <a:ext cx="45720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9ACDDAF-8800-2B4F-8590-0FF836DEE57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45720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356549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B87858-4C2D-974D-9576-FCEB36E9D8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37108" y="854925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C08617-802B-B74B-B671-241AF024B8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37108" y="2120929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A0192B-A02E-7942-8EC5-49769F754EA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37095" y="3384689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0302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487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3387F2-859B-E04B-81EE-22B02703225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05029" y="0"/>
            <a:ext cx="3238971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43594962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CCF4230-C8AE-FC40-960A-2C251E36402A}"/>
              </a:ext>
            </a:extLst>
          </p:cNvPr>
          <p:cNvSpPr/>
          <p:nvPr userDrawn="1"/>
        </p:nvSpPr>
        <p:spPr>
          <a:xfrm>
            <a:off x="2000250" y="859673"/>
            <a:ext cx="2000250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474C07E-4A93-D242-B542-BA05A466E05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859673"/>
            <a:ext cx="200025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1449444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CDB90E3-6B7A-CC4B-9183-0C24930318E8}"/>
              </a:ext>
            </a:extLst>
          </p:cNvPr>
          <p:cNvSpPr txBox="1">
            <a:spLocks/>
          </p:cNvSpPr>
          <p:nvPr userDrawn="1"/>
        </p:nvSpPr>
        <p:spPr>
          <a:xfrm>
            <a:off x="8421272" y="4900676"/>
            <a:ext cx="105798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595E64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675" smtClean="0"/>
              <a:pPr/>
              <a:t>‹#›</a:t>
            </a:fld>
            <a:endParaRPr lang="en-US" sz="675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1E60DB9-E3C6-684F-899F-0D20005CD3F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680743" y="969251"/>
            <a:ext cx="3737636" cy="2301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81313531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1733AB-9211-E94B-BFB3-8AB2F9AC263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475427" y="2572544"/>
            <a:ext cx="2433018" cy="15563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6750110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8CA75F-B136-9443-992F-EF1B881DA74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906337" y="997984"/>
            <a:ext cx="4598189" cy="29248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6326167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C357B8-877E-9F47-8B25-E61848EF6C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0437" y="1288810"/>
            <a:ext cx="3662868" cy="5050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710430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4CD6B4-89BE-2846-85FC-A77CFC51CB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84370" y="989530"/>
            <a:ext cx="3737610" cy="2329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5633296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5AF1D-C7AE-6B45-AFFD-F6D63CC309B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60912" y="1304419"/>
            <a:ext cx="3583544" cy="4446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846939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A5C51CD-9834-6841-8F5D-1A8C52F3E8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6AF124-04E0-AE4F-AEAB-592733158D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5019" y="1821787"/>
            <a:ext cx="3695527" cy="2179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6791034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67EA6A-FABE-7942-87DF-131B2B3B39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50140" y="2638322"/>
            <a:ext cx="2261766" cy="14535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51925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94492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37792E9-A1DA-5142-B61C-69D38BD308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30265" y="0"/>
            <a:ext cx="5713735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002A157-85FA-4944-B47A-AA1213FD233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59149" y="2190539"/>
            <a:ext cx="2921686" cy="18776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2517264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BBDF579-51FE-7D41-91FC-7D239CE02D5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8050" y="243427"/>
            <a:ext cx="8667750" cy="21437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5CC216-040C-4446-A160-2CD1C1B6C5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65936" y="1805154"/>
            <a:ext cx="2860098" cy="17716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06848098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15B88F80-529D-F14C-A33D-9347FF0DBBED}"/>
              </a:ext>
            </a:extLst>
          </p:cNvPr>
          <p:cNvSpPr/>
          <p:nvPr userDrawn="1"/>
        </p:nvSpPr>
        <p:spPr>
          <a:xfrm>
            <a:off x="4572000" y="0"/>
            <a:ext cx="4572000" cy="4620491"/>
          </a:xfrm>
          <a:prstGeom prst="rect">
            <a:avLst/>
          </a:prstGeom>
          <a:solidFill>
            <a:srgbClr val="EEAB0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6D46EA3-FC26-AA46-ACB4-F230FF7F5EB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198605" y="1239262"/>
            <a:ext cx="1472208" cy="26665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275404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5A3BE1-44BC-2246-9340-68C7341CEF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97458" y="2692350"/>
            <a:ext cx="3763539" cy="23911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E5DAC32-ACFC-B343-B448-034348F4BC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905EFF1-3B73-7D4F-9DA8-5530C33EBB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88607" y="2605552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40B8539-366A-2644-8345-59FD423620D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74445" y="2605552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79343CF-2736-9B44-B9C8-373AF0CF212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574445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372191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5B078-3880-0040-B821-130493DA54F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53602139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BBDF579-51FE-7D41-91FC-7D239CE02D5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8050" y="243428"/>
            <a:ext cx="8667750" cy="4661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5CC216-040C-4446-A160-2CD1C1B6C5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94480" y="976711"/>
            <a:ext cx="3355040" cy="20377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88855867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09F977-DAC9-CB49-AA14-2709185AF5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580553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07BC15B-DAAA-C245-9630-1C884FE927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16294976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710D3D-A8D2-7F46-A322-BC1E9D9F81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9144000" cy="33347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50219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B5BD6E8-E72C-BB44-9AFC-3FC8A99A258A}"/>
              </a:ext>
            </a:extLst>
          </p:cNvPr>
          <p:cNvSpPr/>
          <p:nvPr userDrawn="1"/>
        </p:nvSpPr>
        <p:spPr>
          <a:xfrm>
            <a:off x="6667500" y="0"/>
            <a:ext cx="2476500" cy="461342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313DB40-4D80-404E-858E-8BE82AF39E3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6667500" cy="4613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128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63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8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FDEC6-3C02-2145-99AE-06970C561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07371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1801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B4F9-5445-BF49-9718-036EEB00E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3718" y="857328"/>
            <a:ext cx="7907040" cy="24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900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60363" y="144001"/>
            <a:ext cx="8424001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60004" y="864268"/>
            <a:ext cx="4122737" cy="378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2"/>
          </p:nvPr>
        </p:nvSpPr>
        <p:spPr>
          <a:xfrm>
            <a:off x="4661096" y="864268"/>
            <a:ext cx="4122000" cy="378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ftr" idx="11"/>
          </p:nvPr>
        </p:nvSpPr>
        <p:spPr>
          <a:xfrm>
            <a:off x="929391" y="4892163"/>
            <a:ext cx="522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8604001" y="4920738"/>
            <a:ext cx="18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56E6DD-FF53-6845-8C3D-009CE0C770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009322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87A3301-62A3-5F42-B405-F15F0122C2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3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F36969F-35D2-F445-8F83-FA026F640D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8717" y="1166875"/>
            <a:ext cx="4321573" cy="28143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38615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33ACF01-DF4B-6241-A04B-A0EF2B4A45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80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79674EB-F3D5-EF48-ADD4-E13DBD0E00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16344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C577DB9-53B9-044C-B330-6FBF1FF159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14207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4B56C5-4DAF-0342-8B30-3D33C581480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9061" y="0"/>
            <a:ext cx="3784939" cy="4573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22243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8DC308-A5DA-AE42-B4C7-FC1357B05D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74258" y="845605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1A3D676-52F2-E446-9EA6-1335F51CA5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36383" y="845605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BB3C790-A0FE-C844-8DCD-8A1CA68825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4257" y="2608274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0041873-9F94-574F-98F8-394725049E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36382" y="2608274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663272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D95D2A6-0475-D047-8AB6-D46A54FE86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F9807B0-284A-0544-A068-CED82CEF477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8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FBC4347-1A92-7B4B-B539-87A182CB07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76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6788133-AF02-0A48-ACD2-F6A2FA3B0F4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E67761B-B1B0-F143-9762-17A54C512A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7782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1B18432-AD91-0E40-A59E-ABA1F2BDF2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7750" y="0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C80239B-E2E7-6E46-AEAF-666DD662B2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7750" y="1738849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850FA71-A771-C344-89EE-8F3C75C6C4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57750" y="3477698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29547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2C3D20F-7B58-B44A-8E83-E618B52DD7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7750" y="0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040916-7B67-D648-B7C4-040DD82D6F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7750" y="1738849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F3F3752-3E22-4E44-BD1C-70C264FFA0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57750" y="3477698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60192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2C3D20F-7B58-B44A-8E83-E618B52DD7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40173" y="752252"/>
            <a:ext cx="2117172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040916-7B67-D648-B7C4-040DD82D6F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40173" y="2067786"/>
            <a:ext cx="2117172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F3F3752-3E22-4E44-BD1C-70C264FFA0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40173" y="3383319"/>
            <a:ext cx="2117172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0F397F1-4C3D-BF49-91BB-C5CEE9BCE6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1486" y="752252"/>
            <a:ext cx="2118923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01564A55-75C5-BB4B-B027-7D6B2CE538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11486" y="2067786"/>
            <a:ext cx="2118923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FC936EB0-175D-D241-BCCF-B0D8EE8CA09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11486" y="3383319"/>
            <a:ext cx="2118923" cy="1265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16774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9A15F-4B00-0946-85BF-6CBC5400DF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54576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AAC4FA-83D9-F54A-B490-5C1EAFF7FC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9486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360363" y="144001"/>
            <a:ext cx="8424001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929391" y="4892163"/>
            <a:ext cx="522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04001" y="4920738"/>
            <a:ext cx="18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C119670-2F5E-9D4F-817B-EC2A5DC837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930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D481724-1A34-744C-BCB3-978EA6C05EE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03802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A8720-2ED7-6C48-825E-7E2C85DC73D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87574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9EEBF1-6C4A-BA44-911F-E67E99F086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45" y="859673"/>
            <a:ext cx="1952625" cy="195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32872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9184CD-C9C3-FF4C-9D11-68C3BEA60D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103"/>
            <a:ext cx="9144000" cy="184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1A53EA-9B38-5A43-9872-3C9BF0D4B9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63103"/>
            <a:ext cx="9144000" cy="18475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9EBC726-16E5-5A40-9979-33B76450CE0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63103"/>
            <a:ext cx="9144000" cy="1847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82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D58EAE-8F05-4645-B65C-9A973166D2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75" y="3239500"/>
            <a:ext cx="3656525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D0B6B7-AA83-C449-99A1-81AB4BDBD5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62900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B5CF958-FE06-AF44-BE57-CC9E7B60EB3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5738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AAB0EC0-2831-974C-8B86-1285920182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490625" y="3239500"/>
            <a:ext cx="1828262" cy="1905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278724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B52C48E-F9AC-6041-AF92-F97E56209F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7642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8E0EE38-3A1C-4849-80D8-0CD26C0E56F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75430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6921B9A-FA8F-034C-90CA-3E1ADDB2461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33219" y="856571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FA755DA-BED0-3F41-8288-C4D37A65A6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6803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597AA45-D00A-1546-813A-E4BF228CA4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74592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764B2B84-DC16-4440-A415-A985308C84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932380" y="2014403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BF2B303-7C88-2C46-BE1E-705CBE253F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6803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4FEFCF0-878D-8047-A967-4914C69D0B2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74592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2DEDE86-56B5-424C-82DF-48D5B5109D2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32380" y="3172234"/>
            <a:ext cx="1115100" cy="11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71472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C912FC3-2B5A-E140-94E8-944BDEAA59B9}"/>
              </a:ext>
            </a:extLst>
          </p:cNvPr>
          <p:cNvSpPr/>
          <p:nvPr/>
        </p:nvSpPr>
        <p:spPr>
          <a:xfrm>
            <a:off x="5717381" y="1451792"/>
            <a:ext cx="1714500" cy="2879650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84831D3-84BD-4A4D-AD48-2549B64C9C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02880" y="-1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48CED6B-6F63-7349-A8FB-ACD0DA0A95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02880" y="1443814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731DCF-DFAB-E343-8D4B-CE26E30D022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17380" y="0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ED0F157-ACC0-A943-BED4-CEE126B2FA1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2880" y="2887629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A769587-FD0E-134D-9422-13510BC960C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31882" y="-1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0E758AC-42A5-D748-96D9-354A2D5DF18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31882" y="1451792"/>
            <a:ext cx="1714500" cy="144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BB8FEC5A-A1F9-5B4C-AB69-373918A39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882" y="2903584"/>
            <a:ext cx="1714500" cy="1427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82B6B372-B4ED-1348-B1F3-B89CDC7B7C85}"/>
              </a:ext>
            </a:extLst>
          </p:cNvPr>
          <p:cNvSpPr/>
          <p:nvPr userDrawn="1"/>
        </p:nvSpPr>
        <p:spPr>
          <a:xfrm>
            <a:off x="5717381" y="1451792"/>
            <a:ext cx="1714500" cy="2879650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57488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370920B-7656-0B43-8FB5-4FC1624B6DA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2286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56313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6BDF9FB-7987-214E-97DE-2CE3082C9E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2572544"/>
            <a:ext cx="36576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950695-5613-D44F-9A0B-EBE50DB4A96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576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004CEC0-A52C-114A-87D3-031E381698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864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93FB7B5-3D5D-D944-9F23-5261FD89FD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15200" y="2572544"/>
            <a:ext cx="18288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649469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D712C69-B781-A94C-873B-1EE932CD9A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3096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9BEEE6-2363-AC4B-BA9E-3FDC953504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930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623A12A-95C1-334E-9B0C-CB10539E4A1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18643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771129B-36A3-B34A-97A7-470CF3C07D3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20357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F65636C-7561-7141-B02D-7C01EEEF54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22070" y="1766316"/>
            <a:ext cx="1905000" cy="1810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701900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5283D4-6F18-2740-8614-E596F61F0C0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2001202"/>
            <a:ext cx="9144000" cy="22867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917153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3F51672-12B9-7C40-BC6A-A27E7F3E19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81599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(indiviual)">
  <p:cSld name="Divider (indiviual)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9144000" cy="5145988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0" name="Google Shape;40;p19"/>
          <p:cNvGrpSpPr/>
          <p:nvPr/>
        </p:nvGrpSpPr>
        <p:grpSpPr>
          <a:xfrm>
            <a:off x="-2188873" y="0"/>
            <a:ext cx="2103150" cy="2448756"/>
            <a:chOff x="-2188874" y="0"/>
            <a:chExt cx="2103150" cy="2448000"/>
          </a:xfrm>
        </p:grpSpPr>
        <p:sp>
          <p:nvSpPr>
            <p:cNvPr id="41" name="Google Shape;41;p19"/>
            <p:cNvSpPr txBox="1"/>
            <p:nvPr/>
          </p:nvSpPr>
          <p:spPr>
            <a:xfrm>
              <a:off x="-2188874" y="0"/>
              <a:ext cx="2103150" cy="2448000"/>
            </a:xfrm>
            <a:prstGeom prst="rect">
              <a:avLst/>
            </a:prstGeom>
            <a:solidFill>
              <a:srgbClr val="DD0C29"/>
            </a:solidFill>
            <a:ln>
              <a:noFill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Bearbeitungshinweis: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Um das Hintergrundbild auszutauschen, klicken Sie mit der rechten Maustaste auf die Folie und anschließend auf „Hintergrund formatieren“. Wählen Sie dann das gewünschte Bild über „Einfügen aus: Datei“ ein.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WICHTIG:</a:t>
              </a:r>
              <a:r>
                <a:rPr lang="en-US" sz="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Wenn Sie diese Folie dann in eine andere Präsentation einfügen, müssen Sie die ursprüngliche Formatierung beibehalten, da ansonsten der Hintergrund wieder zurückgesetzt wird.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2000481" y="1576454"/>
              <a:ext cx="1723293" cy="828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19"/>
          <p:cNvGrpSpPr/>
          <p:nvPr/>
        </p:nvGrpSpPr>
        <p:grpSpPr>
          <a:xfrm>
            <a:off x="-2188873" y="2557798"/>
            <a:ext cx="2103150" cy="2124656"/>
            <a:chOff x="-2188874" y="0"/>
            <a:chExt cx="2103150" cy="2124000"/>
          </a:xfrm>
        </p:grpSpPr>
        <p:sp>
          <p:nvSpPr>
            <p:cNvPr id="44" name="Google Shape;44;p19"/>
            <p:cNvSpPr txBox="1"/>
            <p:nvPr/>
          </p:nvSpPr>
          <p:spPr>
            <a:xfrm>
              <a:off x="-2188874" y="0"/>
              <a:ext cx="2103150" cy="2124000"/>
            </a:xfrm>
            <a:prstGeom prst="rect">
              <a:avLst/>
            </a:prstGeom>
            <a:solidFill>
              <a:srgbClr val="DD0C29"/>
            </a:solidFill>
            <a:ln>
              <a:noFill/>
            </a:ln>
          </p:spPr>
          <p:txBody>
            <a:bodyPr spcFirstLastPara="1" wrap="square" lIns="36000" tIns="36000" rIns="3600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Handling instructions: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To change the background, right-click on the slide and select “Format Background”. Choose the requested image “Insert from: File”.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IMPORTANT:</a:t>
              </a:r>
              <a:r>
                <a:rPr lang="en-US" sz="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If you want to insert this slide into another presentation, you have to keep the original formatting. Otherwise the background will be reset.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" name="Google Shape;4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2000481" y="1231414"/>
              <a:ext cx="1723293" cy="828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19"/>
          <p:cNvSpPr txBox="1">
            <a:spLocks noGrp="1"/>
          </p:cNvSpPr>
          <p:nvPr>
            <p:ph type="ftr" idx="11"/>
          </p:nvPr>
        </p:nvSpPr>
        <p:spPr>
          <a:xfrm>
            <a:off x="929391" y="4892162"/>
            <a:ext cx="522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604001" y="4892162"/>
            <a:ext cx="18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1"/>
          </p:nvPr>
        </p:nvSpPr>
        <p:spPr>
          <a:xfrm>
            <a:off x="360001" y="324742"/>
            <a:ext cx="1279615" cy="105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2"/>
          </p:nvPr>
        </p:nvSpPr>
        <p:spPr>
          <a:xfrm>
            <a:off x="359999" y="1339006"/>
            <a:ext cx="8424000" cy="46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0F2C5CC-EE59-B04F-A988-FEDA8D6F63C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30885" y="0"/>
            <a:ext cx="1905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299764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881C30B1-DC3D-1149-9476-94827C57F392}"/>
              </a:ext>
            </a:extLst>
          </p:cNvPr>
          <p:cNvSpPr/>
          <p:nvPr/>
        </p:nvSpPr>
        <p:spPr>
          <a:xfrm>
            <a:off x="2602769" y="857515"/>
            <a:ext cx="1952625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506C29F-97CF-AC40-A7C5-DDF7702A3B5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930" y="857328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4863D5-2043-6149-B984-20123862EAE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379EC1E-8772-754C-94AA-76049D46628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4444" y="857328"/>
            <a:ext cx="1952626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3598AF-05E6-3E4A-9480-BE66168548B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88607" y="259160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9D33154-41D9-E74B-830D-8EA58C7FA4E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74444" y="2591599"/>
            <a:ext cx="1952626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61CEF3C5-7F35-BF4B-B581-15FCEA3CA2D9}"/>
              </a:ext>
            </a:extLst>
          </p:cNvPr>
          <p:cNvSpPr/>
          <p:nvPr userDrawn="1"/>
        </p:nvSpPr>
        <p:spPr>
          <a:xfrm>
            <a:off x="2602769" y="857515"/>
            <a:ext cx="1952625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64840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008AF545-BEFB-DD40-809F-D8BFA19206EC}"/>
              </a:ext>
            </a:extLst>
          </p:cNvPr>
          <p:cNvSpPr/>
          <p:nvPr/>
        </p:nvSpPr>
        <p:spPr>
          <a:xfrm>
            <a:off x="0" y="857515"/>
            <a:ext cx="5240983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A070980-EA74-B04E-A2E0-6E230602A13A}"/>
              </a:ext>
            </a:extLst>
          </p:cNvPr>
          <p:cNvSpPr/>
          <p:nvPr userDrawn="1"/>
        </p:nvSpPr>
        <p:spPr>
          <a:xfrm>
            <a:off x="0" y="857515"/>
            <a:ext cx="5240983" cy="34300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Opacity 2">
            <a:extLst>
              <a:ext uri="{FF2B5EF4-FFF2-40B4-BE49-F238E27FC236}">
                <a16:creationId xmlns:a16="http://schemas.microsoft.com/office/drawing/2014/main" id="{D35178CE-2A71-064E-BFF6-C0DD3867E117}"/>
              </a:ext>
            </a:extLst>
          </p:cNvPr>
          <p:cNvSpPr/>
          <p:nvPr userDrawn="1"/>
        </p:nvSpPr>
        <p:spPr>
          <a:xfrm>
            <a:off x="5288608" y="2596364"/>
            <a:ext cx="3238500" cy="1691209"/>
          </a:xfrm>
          <a:prstGeom prst="rect">
            <a:avLst/>
          </a:prstGeom>
          <a:solidFill>
            <a:srgbClr val="53284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Opacity 1">
            <a:extLst>
              <a:ext uri="{FF2B5EF4-FFF2-40B4-BE49-F238E27FC236}">
                <a16:creationId xmlns:a16="http://schemas.microsoft.com/office/drawing/2014/main" id="{A381FFBD-E225-5F44-92E9-EC6EC463354A}"/>
              </a:ext>
            </a:extLst>
          </p:cNvPr>
          <p:cNvSpPr/>
          <p:nvPr userDrawn="1"/>
        </p:nvSpPr>
        <p:spPr>
          <a:xfrm>
            <a:off x="5288608" y="857515"/>
            <a:ext cx="3238500" cy="1691209"/>
          </a:xfrm>
          <a:prstGeom prst="rect">
            <a:avLst/>
          </a:prstGeom>
          <a:solidFill>
            <a:srgbClr val="EEAB0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016870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F34EE9B-E5BA-0C4A-8045-14F7C9A82F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D8D5EF6-3D00-BC4C-8113-C44C8545CF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9429367-391E-A14F-9D45-FD3D332138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04318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64A30D3-ECC3-4E4F-8344-994333799B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80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B2C0410-CDE1-4F41-9EF5-DB436CD3E3C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8480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B9E2AD29-AF2F-AD47-87A7-376DC1314E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604318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B17CD80-E73C-CD41-9A3A-E022CF95371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EE5659B5-90A9-DB4D-ACEC-56E22C07E5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975247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100BF742-A078-394E-B9B0-229C0BBCA43B}"/>
              </a:ext>
            </a:extLst>
          </p:cNvPr>
          <p:cNvSpPr/>
          <p:nvPr/>
        </p:nvSpPr>
        <p:spPr>
          <a:xfrm>
            <a:off x="4590157" y="2591935"/>
            <a:ext cx="1952625" cy="1695974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BB65B62-502A-7447-BF6A-3901071095EF}"/>
              </a:ext>
            </a:extLst>
          </p:cNvPr>
          <p:cNvSpPr/>
          <p:nvPr/>
        </p:nvSpPr>
        <p:spPr>
          <a:xfrm>
            <a:off x="618480" y="2594131"/>
            <a:ext cx="1952625" cy="1695974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A886AD5-EC16-6E4A-BB85-8DBDD5426A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446D54B-E1FD-C447-8D53-0FCC7E9C1A4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EE5D0D2-D18B-0E48-9410-B9A6D8DF5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79" y="857179"/>
            <a:ext cx="3935363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28BC055-6131-5F47-9DAE-EC75816B34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604318" y="2591934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2C7E4DCA-2F48-FB4A-A7F0-E41F44074E4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96968DF2-8C1E-1F48-A7AC-E9358860952E}"/>
              </a:ext>
            </a:extLst>
          </p:cNvPr>
          <p:cNvSpPr/>
          <p:nvPr userDrawn="1"/>
        </p:nvSpPr>
        <p:spPr>
          <a:xfrm>
            <a:off x="4590157" y="2591935"/>
            <a:ext cx="1952625" cy="16959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A47EC51-DC3F-E74D-A5FC-D3ECB6FA2451}"/>
              </a:ext>
            </a:extLst>
          </p:cNvPr>
          <p:cNvSpPr/>
          <p:nvPr userDrawn="1"/>
        </p:nvSpPr>
        <p:spPr>
          <a:xfrm>
            <a:off x="618480" y="2594131"/>
            <a:ext cx="1952625" cy="169597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28327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93EEFE6-9C91-D440-A103-93A3FD042039}"/>
              </a:ext>
            </a:extLst>
          </p:cNvPr>
          <p:cNvSpPr/>
          <p:nvPr/>
        </p:nvSpPr>
        <p:spPr>
          <a:xfrm>
            <a:off x="4590157" y="857328"/>
            <a:ext cx="1952625" cy="1695974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F93386EF-D9E2-F848-A153-C1CEC3574B87}"/>
              </a:ext>
            </a:extLst>
          </p:cNvPr>
          <p:cNvSpPr/>
          <p:nvPr/>
        </p:nvSpPr>
        <p:spPr>
          <a:xfrm>
            <a:off x="618480" y="2591935"/>
            <a:ext cx="3938464" cy="1695974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EFB92F6-86AB-B149-B360-4507A30E31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FEC2C0C-92F7-E846-94D1-D191B2CDAA7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04318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51B5D6F-EFEB-C540-99E8-DD66776B8E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8480" y="857179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54D79B0-2B2B-AC4D-8B2A-581A70E2C04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B680B0D4-2555-E343-8933-AD9EF58FDE9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F28BA28-7798-884A-BAC1-1444344175E5}"/>
              </a:ext>
            </a:extLst>
          </p:cNvPr>
          <p:cNvSpPr/>
          <p:nvPr userDrawn="1"/>
        </p:nvSpPr>
        <p:spPr>
          <a:xfrm>
            <a:off x="4590157" y="857328"/>
            <a:ext cx="1952625" cy="16959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r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DF842AAF-8A59-994E-8A00-9FDE7FB7C744}"/>
              </a:ext>
            </a:extLst>
          </p:cNvPr>
          <p:cNvSpPr/>
          <p:nvPr userDrawn="1"/>
        </p:nvSpPr>
        <p:spPr>
          <a:xfrm>
            <a:off x="618480" y="2591935"/>
            <a:ext cx="3938464" cy="169597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65786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CDC6A6A-A4D8-C144-B8D7-1EDC98B3E88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47662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272ED14-0921-014D-A092-D7D8149ED91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814537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114061A-A870-A147-9F7D-94009FE59B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481412" y="0"/>
            <a:ext cx="1662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674807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68904B0-B4E9-694D-99D7-60341C4E7AC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47662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8EFD4BD-1A1A-7B4B-AA30-520D2C4D4A6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814537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3366563-0763-0642-B06D-836C6E1F44A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481412" y="0"/>
            <a:ext cx="1662588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647155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75CA355-ABE3-5649-A611-98C8FAFFF2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87058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1557902-B649-1C4E-A21B-895CE1A425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575996" y="857180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6491F20-5D67-5F40-B981-91B7934A3E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87058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28467D-A929-BD4F-A23E-3380232082C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75996" y="2591933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6666005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1BF5A15-F409-5741-A8EC-1FCB603FC062}"/>
              </a:ext>
            </a:extLst>
          </p:cNvPr>
          <p:cNvSpPr/>
          <p:nvPr/>
        </p:nvSpPr>
        <p:spPr>
          <a:xfrm>
            <a:off x="2665338" y="0"/>
            <a:ext cx="1906662" cy="4754221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0FD77C2-76F8-F748-8431-43B5723C1C7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0"/>
            <a:ext cx="2665338" cy="4754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3F511E43-150E-8A40-AF20-0C6607D0595C}"/>
              </a:ext>
            </a:extLst>
          </p:cNvPr>
          <p:cNvSpPr/>
          <p:nvPr userDrawn="1"/>
        </p:nvSpPr>
        <p:spPr>
          <a:xfrm>
            <a:off x="2665338" y="0"/>
            <a:ext cx="1906662" cy="4754221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2276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- und Abschlussfolie">
  <p:cSld name="Divider- und Abschlussfoli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/>
          <p:nvPr/>
        </p:nvSpPr>
        <p:spPr>
          <a:xfrm>
            <a:off x="0" y="0"/>
            <a:ext cx="9144000" cy="5145988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360000" y="438285"/>
            <a:ext cx="6706589" cy="105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600"/>
              <a:buFont typeface="Tahoma"/>
              <a:buNone/>
              <a:defRPr sz="3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600"/>
              <a:buFont typeface="Tahoma"/>
              <a:buNone/>
              <a:defRPr sz="3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600"/>
              <a:buFont typeface="Tahoma"/>
              <a:buNone/>
              <a:defRPr sz="3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600"/>
              <a:buFont typeface="Tahoma"/>
              <a:buNone/>
              <a:defRPr sz="3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929391" y="4892162"/>
            <a:ext cx="522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8604001" y="4892162"/>
            <a:ext cx="18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46F7252-0350-DD41-A8D5-A577234B8CC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8480" y="857328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A625277-FA12-1B4B-B0E0-E86C52377B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7419" y="857328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EC95623-D7BF-AB4F-9241-2859478C5C6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96358" y="857327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98613F5-EAF2-1141-87E7-1AC44681A2D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75995" y="857327"/>
            <a:ext cx="19495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540349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CC3858DC-3FFF-C94C-9A18-A0E517C437D0}"/>
              </a:ext>
            </a:extLst>
          </p:cNvPr>
          <p:cNvSpPr/>
          <p:nvPr/>
        </p:nvSpPr>
        <p:spPr>
          <a:xfrm>
            <a:off x="4572000" y="0"/>
            <a:ext cx="4572000" cy="459246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724B99-711F-074D-83FF-1EF8D88D1A6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095750" y="857515"/>
            <a:ext cx="504825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FB5095B5-67DB-CB42-95CD-7B598D4F6254}"/>
              </a:ext>
            </a:extLst>
          </p:cNvPr>
          <p:cNvSpPr/>
          <p:nvPr userDrawn="1"/>
        </p:nvSpPr>
        <p:spPr>
          <a:xfrm>
            <a:off x="4572000" y="0"/>
            <a:ext cx="4572000" cy="459246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6136797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BD1E185A-0A03-3140-BB32-13D0DC8C3963}"/>
              </a:ext>
            </a:extLst>
          </p:cNvPr>
          <p:cNvSpPr/>
          <p:nvPr/>
        </p:nvSpPr>
        <p:spPr>
          <a:xfrm>
            <a:off x="2286000" y="0"/>
            <a:ext cx="2286000" cy="514508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DF5D673-2405-F645-8B3B-627D87731C4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79338" y="5533"/>
            <a:ext cx="266533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A4ED1DE5-B8E1-DD42-8366-C82CAC9BD38E}"/>
              </a:ext>
            </a:extLst>
          </p:cNvPr>
          <p:cNvSpPr/>
          <p:nvPr userDrawn="1"/>
        </p:nvSpPr>
        <p:spPr>
          <a:xfrm>
            <a:off x="2286000" y="0"/>
            <a:ext cx="2286000" cy="5145088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01965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859422E-3F2A-724E-BAC4-B30B426E23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79338" y="5533"/>
            <a:ext cx="6570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250292-60D7-2D4C-AD39-2E475A53D5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191375" y="857329"/>
            <a:ext cx="952500" cy="952794"/>
          </a:xfrm>
          <a:custGeom>
            <a:avLst/>
            <a:gdLst>
              <a:gd name="connsiteX0" fmla="*/ 1270000 w 2540000"/>
              <a:gd name="connsiteY0" fmla="*/ 0 h 2540001"/>
              <a:gd name="connsiteX1" fmla="*/ 2540000 w 2540000"/>
              <a:gd name="connsiteY1" fmla="*/ 1270001 h 2540001"/>
              <a:gd name="connsiteX2" fmla="*/ 1270000 w 2540000"/>
              <a:gd name="connsiteY2" fmla="*/ 2540001 h 2540001"/>
              <a:gd name="connsiteX3" fmla="*/ 0 w 2540000"/>
              <a:gd name="connsiteY3" fmla="*/ 1270001 h 2540001"/>
              <a:gd name="connsiteX4" fmla="*/ 1270000 w 2540000"/>
              <a:gd name="connsiteY4" fmla="*/ 0 h 25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40001">
                <a:moveTo>
                  <a:pt x="1270000" y="0"/>
                </a:moveTo>
                <a:cubicBezTo>
                  <a:pt x="1971440" y="0"/>
                  <a:pt x="2540000" y="568561"/>
                  <a:pt x="2540000" y="1270001"/>
                </a:cubicBezTo>
                <a:cubicBezTo>
                  <a:pt x="2540000" y="1971441"/>
                  <a:pt x="1971440" y="2540001"/>
                  <a:pt x="1270000" y="2540001"/>
                </a:cubicBezTo>
                <a:cubicBezTo>
                  <a:pt x="568560" y="2540001"/>
                  <a:pt x="0" y="1971441"/>
                  <a:pt x="0" y="1270001"/>
                </a:cubicBezTo>
                <a:cubicBezTo>
                  <a:pt x="0" y="568561"/>
                  <a:pt x="568560" y="0"/>
                  <a:pt x="127000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696948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6A629F2-133D-744A-A6A4-E59ADA869BF2}"/>
              </a:ext>
            </a:extLst>
          </p:cNvPr>
          <p:cNvSpPr/>
          <p:nvPr/>
        </p:nvSpPr>
        <p:spPr>
          <a:xfrm>
            <a:off x="6539588" y="0"/>
            <a:ext cx="2604412" cy="4599796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107F234-D186-E948-BFB3-5FE6B915B1E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58338" y="1"/>
            <a:ext cx="2381250" cy="4599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10DECE5-D6E5-2943-902E-F6F40B558614}"/>
              </a:ext>
            </a:extLst>
          </p:cNvPr>
          <p:cNvSpPr/>
          <p:nvPr userDrawn="1"/>
        </p:nvSpPr>
        <p:spPr>
          <a:xfrm>
            <a:off x="6539588" y="0"/>
            <a:ext cx="2604412" cy="4599796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438237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9B0604-E029-DC4B-AE40-4A3D382BDA1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57515"/>
            <a:ext cx="914400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4514737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749FDE7A-1C8C-E440-A2C8-25C31D791784}"/>
              </a:ext>
            </a:extLst>
          </p:cNvPr>
          <p:cNvSpPr/>
          <p:nvPr/>
        </p:nvSpPr>
        <p:spPr>
          <a:xfrm>
            <a:off x="5143157" y="857515"/>
            <a:ext cx="4000844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504C34A-1666-1140-A6AC-6CCFA7DCD4F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57515"/>
            <a:ext cx="5143157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29D1BF5A-5DB6-134C-98A7-A0715F375B64}"/>
              </a:ext>
            </a:extLst>
          </p:cNvPr>
          <p:cNvSpPr/>
          <p:nvPr userDrawn="1"/>
        </p:nvSpPr>
        <p:spPr>
          <a:xfrm>
            <a:off x="5143157" y="857515"/>
            <a:ext cx="4000844" cy="3430059"/>
          </a:xfrm>
          <a:prstGeom prst="rect">
            <a:avLst/>
          </a:prstGeom>
          <a:solidFill>
            <a:srgbClr val="2E333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812489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BE6DAA7-DF0D-9846-822D-83218CDDD3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6285" y="2572544"/>
            <a:ext cx="395352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732E48D-2A98-3242-BEAF-EC63DE3833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69806" y="0"/>
            <a:ext cx="1978632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74EAC2C-F995-944F-AA6A-EB776CE63E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68708" y="3430058"/>
            <a:ext cx="1978632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8A07F6-FEE4-8744-9D88-357B160E9BC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49535" y="0"/>
            <a:ext cx="1978632" cy="5145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099727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1FD1EE0-899C-0945-96AF-3E186511B1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4D644D8-3C5B-5347-ACAD-46B254EEE8E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52625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97A93BF-79A6-7440-8FA2-30C45E3ACB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5250" y="857515"/>
            <a:ext cx="1952625" cy="3430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6987561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BFE41E-E8CD-474A-A131-AB97D1E15B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0450" y="0"/>
            <a:ext cx="4573550" cy="3384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4720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cial_Slide - Do_not_use!!!">
  <p:cSld name="Special_Slide - Do_not_use!!!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/>
          <p:nvPr/>
        </p:nvSpPr>
        <p:spPr>
          <a:xfrm>
            <a:off x="0" y="0"/>
            <a:ext cx="9144000" cy="5145988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04001" y="4920738"/>
            <a:ext cx="180000" cy="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360363" y="144046"/>
            <a:ext cx="8424000" cy="59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7F67C335-E065-F043-B055-299AD5347D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2880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96D4147-B0C5-5E48-B2AB-84D3CF75E64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24EAF1-B98E-C348-A516-E623672C5E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6580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0F511B0-D0EE-634F-B9E5-1FD6CE73619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8685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1F6B7D9-FB06-7E4B-AD89-5CBAD044AF1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316100" y="0"/>
            <a:ext cx="1827900" cy="18284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48978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C5B5FB-4648-6942-96E0-240928DF7E5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0450" y="0"/>
            <a:ext cx="457355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956363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EAC293C-BC82-EC4B-AE46-C0F98F43189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11739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41E2DD6-9737-7F4C-96BB-FF28984006E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98258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4902402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ACCBF2E-EF95-6047-A5C3-667FBA43C1C2}"/>
              </a:ext>
            </a:extLst>
          </p:cNvPr>
          <p:cNvSpPr/>
          <p:nvPr/>
        </p:nvSpPr>
        <p:spPr>
          <a:xfrm>
            <a:off x="618480" y="857515"/>
            <a:ext cx="1928813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6FACF08-DA14-6A48-9074-9A52E95B0A6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11739" y="857515"/>
            <a:ext cx="1928813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E9DC2E4-B5E8-2644-8739-ACDBC670ADD3}"/>
              </a:ext>
            </a:extLst>
          </p:cNvPr>
          <p:cNvSpPr/>
          <p:nvPr userDrawn="1"/>
        </p:nvSpPr>
        <p:spPr>
          <a:xfrm>
            <a:off x="618480" y="857515"/>
            <a:ext cx="1928813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63046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7B9BDC9-ADB7-F049-AE89-A092D01C925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48000" y="0"/>
            <a:ext cx="3048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2FEA00C-3744-354A-B032-9922A094E80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1715029"/>
            <a:ext cx="304800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2068573-E69A-F249-8B1A-E3C64B3DF21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1715030"/>
            <a:ext cx="3048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A750FE2-0B57-1841-9559-72FF2E8C2B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3430059"/>
            <a:ext cx="6096000" cy="17150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9684598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4978D8-B70A-2242-B4C2-98F16217BE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5715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3953656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6FBE9E-AF40-2E49-B457-E315B9E5375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0" y="2572544"/>
            <a:ext cx="45720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9ACDDAF-8800-2B4F-8590-0FF836DEE57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4572000" cy="25725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464735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B87858-4C2D-974D-9576-FCEB36E9D8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37108" y="854925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C08617-802B-B74B-B671-241AF024B8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37108" y="2120929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A0192B-A02E-7942-8EC5-49769F754EA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37095" y="3384689"/>
            <a:ext cx="902928" cy="903219"/>
          </a:xfrm>
          <a:custGeom>
            <a:avLst/>
            <a:gdLst>
              <a:gd name="connsiteX0" fmla="*/ 1204144 w 2407808"/>
              <a:gd name="connsiteY0" fmla="*/ 0 h 2407841"/>
              <a:gd name="connsiteX1" fmla="*/ 2401630 w 2407808"/>
              <a:gd name="connsiteY1" fmla="*/ 1081041 h 2407841"/>
              <a:gd name="connsiteX2" fmla="*/ 2407808 w 2407808"/>
              <a:gd name="connsiteY2" fmla="*/ 1203470 h 2407841"/>
              <a:gd name="connsiteX3" fmla="*/ 2407808 w 2407808"/>
              <a:gd name="connsiteY3" fmla="*/ 1204818 h 2407841"/>
              <a:gd name="connsiteX4" fmla="*/ 2401630 w 2407808"/>
              <a:gd name="connsiteY4" fmla="*/ 1327241 h 2407841"/>
              <a:gd name="connsiteX5" fmla="*/ 1204144 w 2407808"/>
              <a:gd name="connsiteY5" fmla="*/ 2407841 h 2407841"/>
              <a:gd name="connsiteX6" fmla="*/ 0 w 2407808"/>
              <a:gd name="connsiteY6" fmla="*/ 1204144 h 2407841"/>
              <a:gd name="connsiteX7" fmla="*/ 1204144 w 2407808"/>
              <a:gd name="connsiteY7" fmla="*/ 0 h 240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808" h="2407841">
                <a:moveTo>
                  <a:pt x="1204144" y="0"/>
                </a:moveTo>
                <a:cubicBezTo>
                  <a:pt x="1827528" y="0"/>
                  <a:pt x="2340004" y="473907"/>
                  <a:pt x="2401630" y="1081041"/>
                </a:cubicBezTo>
                <a:lnTo>
                  <a:pt x="2407808" y="1203470"/>
                </a:lnTo>
                <a:lnTo>
                  <a:pt x="2407808" y="1204818"/>
                </a:lnTo>
                <a:lnTo>
                  <a:pt x="2401630" y="1327241"/>
                </a:lnTo>
                <a:cubicBezTo>
                  <a:pt x="2340004" y="1934327"/>
                  <a:pt x="1827528" y="2407841"/>
                  <a:pt x="1204144" y="2407841"/>
                </a:cubicBezTo>
                <a:cubicBezTo>
                  <a:pt x="539201" y="2407841"/>
                  <a:pt x="0" y="1869087"/>
                  <a:pt x="0" y="1204144"/>
                </a:cubicBezTo>
                <a:cubicBezTo>
                  <a:pt x="0" y="539200"/>
                  <a:pt x="539201" y="0"/>
                  <a:pt x="12041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983036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3387F2-859B-E04B-81EE-22B02703225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05029" y="0"/>
            <a:ext cx="3238971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8569252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CCF4230-C8AE-FC40-960A-2C251E36402A}"/>
              </a:ext>
            </a:extLst>
          </p:cNvPr>
          <p:cNvSpPr/>
          <p:nvPr/>
        </p:nvSpPr>
        <p:spPr>
          <a:xfrm>
            <a:off x="2000250" y="859673"/>
            <a:ext cx="2000250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474C07E-4A93-D242-B542-BA05A466E05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859673"/>
            <a:ext cx="2000250" cy="3430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01663DBA-09BD-C247-A11F-FCCDD0C7AFE2}"/>
              </a:ext>
            </a:extLst>
          </p:cNvPr>
          <p:cNvSpPr/>
          <p:nvPr userDrawn="1"/>
        </p:nvSpPr>
        <p:spPr>
          <a:xfrm>
            <a:off x="2000250" y="859673"/>
            <a:ext cx="2000250" cy="343005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5803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84912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CDB90E3-6B7A-CC4B-9183-0C24930318E8}"/>
              </a:ext>
            </a:extLst>
          </p:cNvPr>
          <p:cNvSpPr txBox="1">
            <a:spLocks/>
          </p:cNvSpPr>
          <p:nvPr/>
        </p:nvSpPr>
        <p:spPr>
          <a:xfrm>
            <a:off x="8421272" y="4900676"/>
            <a:ext cx="105798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595E64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675" smtClean="0"/>
              <a:pPr/>
              <a:t>‹#›</a:t>
            </a:fld>
            <a:endParaRPr lang="en-US" sz="675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1E60DB9-E3C6-684F-899F-0D20005CD3F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680743" y="969251"/>
            <a:ext cx="3737636" cy="2301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FC5B340-14E2-3A41-84D5-CF2A869C13F6}"/>
              </a:ext>
            </a:extLst>
          </p:cNvPr>
          <p:cNvSpPr txBox="1">
            <a:spLocks/>
          </p:cNvSpPr>
          <p:nvPr userDrawn="1"/>
        </p:nvSpPr>
        <p:spPr>
          <a:xfrm>
            <a:off x="8421272" y="4900676"/>
            <a:ext cx="105798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595E64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675" smtClean="0"/>
              <a:pPr/>
              <a:t>‹#›</a:t>
            </a:fld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1261053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1733AB-9211-E94B-BFB3-8AB2F9AC263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475427" y="2572544"/>
            <a:ext cx="2433018" cy="15563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2127350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8CA75F-B136-9443-992F-EF1B881DA74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906337" y="997984"/>
            <a:ext cx="4598189" cy="29248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53350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C357B8-877E-9F47-8B25-E61848EF6C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7442" y="562853"/>
            <a:ext cx="3004292" cy="4142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pic>
        <p:nvPicPr>
          <p:cNvPr id="6" name="image4.png" descr="image4.png">
            <a:extLst>
              <a:ext uri="{FF2B5EF4-FFF2-40B4-BE49-F238E27FC236}">
                <a16:creationId xmlns:a16="http://schemas.microsoft.com/office/drawing/2014/main" id="{4C044458-EE04-214D-B735-48E07E8CEE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70" y="198189"/>
            <a:ext cx="3829148" cy="5216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72072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4CD6B4-89BE-2846-85FC-A77CFC51CB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84370" y="989530"/>
            <a:ext cx="3737610" cy="2329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7327500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5AF1D-C7AE-6B45-AFFD-F6D63CC309B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49051" y="586500"/>
            <a:ext cx="2926479" cy="3630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0407674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A5C51CD-9834-6841-8F5D-1A8C52F3E8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6AF124-04E0-AE4F-AEAB-592733158D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5019" y="1821787"/>
            <a:ext cx="3695527" cy="2179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035219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67EA6A-FABE-7942-87DF-131B2B3B39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50140" y="2638322"/>
            <a:ext cx="2261766" cy="14535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68614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37792E9-A1DA-5142-B61C-69D38BD308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30265" y="0"/>
            <a:ext cx="5713735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002A157-85FA-4944-B47A-AA1213FD233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59149" y="2190539"/>
            <a:ext cx="2921686" cy="18776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8669074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BBDF579-51FE-7D41-91FC-7D239CE02D5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8050" y="243427"/>
            <a:ext cx="8667750" cy="21437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5CC216-040C-4446-A160-2CD1C1B6C5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65936" y="1805154"/>
            <a:ext cx="2860098" cy="17716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4179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7262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15B88F80-529D-F14C-A33D-9347FF0DBBED}"/>
              </a:ext>
            </a:extLst>
          </p:cNvPr>
          <p:cNvSpPr/>
          <p:nvPr/>
        </p:nvSpPr>
        <p:spPr>
          <a:xfrm>
            <a:off x="4572000" y="0"/>
            <a:ext cx="4572000" cy="4620491"/>
          </a:xfrm>
          <a:prstGeom prst="rect">
            <a:avLst/>
          </a:prstGeom>
          <a:solidFill>
            <a:srgbClr val="EEAB0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6D46EA3-FC26-AA46-ACB4-F230FF7F5EB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198605" y="1239262"/>
            <a:ext cx="1472208" cy="26665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5431F13-CF6E-4A4A-A84F-32583F7F1AA5}"/>
              </a:ext>
            </a:extLst>
          </p:cNvPr>
          <p:cNvSpPr/>
          <p:nvPr userDrawn="1"/>
        </p:nvSpPr>
        <p:spPr>
          <a:xfrm>
            <a:off x="4572000" y="0"/>
            <a:ext cx="4572000" cy="4620491"/>
          </a:xfrm>
          <a:prstGeom prst="rect">
            <a:avLst/>
          </a:prstGeom>
          <a:solidFill>
            <a:srgbClr val="EEAB0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327483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5A3BE1-44BC-2246-9340-68C7341CEF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97458" y="2692350"/>
            <a:ext cx="3763539" cy="23911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E5DAC32-ACFC-B343-B448-034348F4BC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88607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905EFF1-3B73-7D4F-9DA8-5530C33EBB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88607" y="2605552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40B8539-366A-2644-8345-59FD423620D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74445" y="2605552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79343CF-2736-9B44-B9C8-373AF0CF212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574445" y="857328"/>
            <a:ext cx="1952625" cy="1695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0283368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5B078-3880-0040-B821-130493DA54F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6349142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BBDF579-51FE-7D41-91FC-7D239CE02D5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8050" y="243428"/>
            <a:ext cx="8667750" cy="4661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6035" y="4904508"/>
            <a:ext cx="101036" cy="100043"/>
          </a:xfrm>
          <a:prstGeom prst="rect">
            <a:avLst/>
          </a:prstGeom>
        </p:spPr>
        <p:txBody>
          <a:bodyPr anchor="t"/>
          <a:lstStyle>
            <a:lvl1pPr>
              <a:defRPr b="0"/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5CC216-040C-4446-A160-2CD1C1B6C5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94480" y="976711"/>
            <a:ext cx="3355040" cy="20377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271744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09F977-DAC9-CB49-AA14-2709185AF5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7929497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07BC15B-DAAA-C245-9630-1C884FE927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5157625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710D3D-A8D2-7F46-A322-BC1E9D9F81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9144000" cy="33347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9598899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B5BD6E8-E72C-BB44-9AFC-3FC8A99A258A}"/>
              </a:ext>
            </a:extLst>
          </p:cNvPr>
          <p:cNvSpPr/>
          <p:nvPr/>
        </p:nvSpPr>
        <p:spPr>
          <a:xfrm>
            <a:off x="6667500" y="0"/>
            <a:ext cx="2476500" cy="461342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313DB40-4D80-404E-858E-8BE82AF39E3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6667500" cy="4613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F5EE2A0-5F06-CB4B-AA6D-E90BE84EFD67}"/>
              </a:ext>
            </a:extLst>
          </p:cNvPr>
          <p:cNvSpPr/>
          <p:nvPr userDrawn="1"/>
        </p:nvSpPr>
        <p:spPr>
          <a:xfrm>
            <a:off x="6667500" y="0"/>
            <a:ext cx="2476500" cy="4613429"/>
          </a:xfrm>
          <a:prstGeom prst="rect">
            <a:avLst/>
          </a:prstGeom>
          <a:solidFill>
            <a:srgbClr val="0198DB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72779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5263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B057B27-8CDC-BC49-BD09-930A5BDB39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4364" y="969251"/>
            <a:ext cx="3737636" cy="2301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5521705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9896E02D-7B25-A041-ACEC-8AEA384A8B67}" type="datetimeFigureOut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8862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0F8DFC6-F06B-A64F-BD46-C043BAAA0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125" y="238199"/>
            <a:ext cx="8667750" cy="4321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4" name="www.websitename.com">
            <a:extLst>
              <a:ext uri="{FF2B5EF4-FFF2-40B4-BE49-F238E27FC236}">
                <a16:creationId xmlns:a16="http://schemas.microsoft.com/office/drawing/2014/main" id="{D55A7110-7EE8-B546-8FF6-E9FE5C0A35B4}"/>
              </a:ext>
            </a:extLst>
          </p:cNvPr>
          <p:cNvSpPr txBox="1"/>
          <p:nvPr userDrawn="1"/>
        </p:nvSpPr>
        <p:spPr>
          <a:xfrm>
            <a:off x="7414337" y="4955860"/>
            <a:ext cx="1005083" cy="69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0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lang="en-IN" sz="450">
                <a:solidFill>
                  <a:srgbClr val="6A737B"/>
                </a:solidFill>
              </a:rPr>
              <a:t>© 2019 NASSCOM.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56ACD-FB38-0246-A036-1D32435020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2714" y="4654356"/>
            <a:ext cx="1207890" cy="33858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7FF558F-53D6-EA48-BB3E-E4BF9B96503F}"/>
              </a:ext>
            </a:extLst>
          </p:cNvPr>
          <p:cNvSpPr txBox="1">
            <a:spLocks/>
          </p:cNvSpPr>
          <p:nvPr userDrawn="1"/>
        </p:nvSpPr>
        <p:spPr>
          <a:xfrm>
            <a:off x="689459" y="4836056"/>
            <a:ext cx="247469" cy="1811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IN" sz="900" b="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IN" sz="9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2495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FDEC6-3C02-2145-99AE-06970C5617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07371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0538119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B4F9-5445-BF49-9718-036EEB00E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3718" y="857328"/>
            <a:ext cx="7907040" cy="24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34590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56E6DD-FF53-6845-8C3D-009CE0C770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271649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87A3301-62A3-5F42-B405-F15F0122C2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3"/>
            <a:ext cx="9144000" cy="23819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F36969F-35D2-F445-8F83-FA026F640D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8717" y="1166875"/>
            <a:ext cx="4321573" cy="28143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2178825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33ACF01-DF4B-6241-A04B-A0EF2B4A45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80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79674EB-F3D5-EF48-ADD4-E13DBD0E00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16344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C577DB9-53B9-044C-B330-6FBF1FF159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14207" y="3003832"/>
            <a:ext cx="1285875" cy="1286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4B56C5-4DAF-0342-8B30-3D33C581480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9061" y="0"/>
            <a:ext cx="3784939" cy="4573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2664209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8DC308-A5DA-AE42-B4C7-FC1357B05D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74258" y="845605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1A3D676-52F2-E446-9EA6-1335F51CA5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36383" y="845605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BB3C790-A0FE-C844-8DCD-8A1CA68825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4257" y="2608274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0041873-9F94-574F-98F8-394725049E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36382" y="2608274"/>
            <a:ext cx="1690688" cy="16912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8626655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D95D2A6-0475-D047-8AB6-D46A54FE86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8F9807B0-284A-0544-A068-CED82CEF477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8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FBC4347-1A92-7B4B-B539-87A182CB07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76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6788133-AF02-0A48-ACD2-F6A2FA3B0F4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E67761B-B1B0-F143-9762-17A54C512A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15200" y="1766888"/>
            <a:ext cx="1828800" cy="1828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424614281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1B18432-AD91-0E40-A59E-ABA1F2BDF2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7750" y="0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C80239B-E2E7-6E46-AEAF-666DD662B2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7750" y="1738849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850FA71-A771-C344-89EE-8F3C75C6C4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57750" y="3477698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6472226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2C3D20F-7B58-B44A-8E83-E618B52DD7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7750" y="0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040916-7B67-D648-B7C4-040DD82D6F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7750" y="1738849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F3F3752-3E22-4E44-BD1C-70C264FFA0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57750" y="3477698"/>
            <a:ext cx="4286250" cy="16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900" b="0"/>
            </a:lvl1pPr>
          </a:lstStyle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21331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27.xml"/><Relationship Id="rId42" Type="http://schemas.openxmlformats.org/officeDocument/2006/relationships/slideLayout" Target="../slideLayouts/slideLayout48.xml"/><Relationship Id="rId63" Type="http://schemas.openxmlformats.org/officeDocument/2006/relationships/slideLayout" Target="../slideLayouts/slideLayout69.xml"/><Relationship Id="rId84" Type="http://schemas.openxmlformats.org/officeDocument/2006/relationships/slideLayout" Target="../slideLayouts/slideLayout90.xml"/><Relationship Id="rId138" Type="http://schemas.openxmlformats.org/officeDocument/2006/relationships/slideLayout" Target="../slideLayouts/slideLayout144.xml"/><Relationship Id="rId107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7.xml"/><Relationship Id="rId32" Type="http://schemas.openxmlformats.org/officeDocument/2006/relationships/slideLayout" Target="../slideLayouts/slideLayout38.xml"/><Relationship Id="rId53" Type="http://schemas.openxmlformats.org/officeDocument/2006/relationships/slideLayout" Target="../slideLayouts/slideLayout59.xml"/><Relationship Id="rId74" Type="http://schemas.openxmlformats.org/officeDocument/2006/relationships/slideLayout" Target="../slideLayouts/slideLayout80.xml"/><Relationship Id="rId128" Type="http://schemas.openxmlformats.org/officeDocument/2006/relationships/slideLayout" Target="../slideLayouts/slideLayout134.xml"/><Relationship Id="rId149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1.xml"/><Relationship Id="rId95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64" Type="http://schemas.openxmlformats.org/officeDocument/2006/relationships/slideLayout" Target="../slideLayouts/slideLayout70.xml"/><Relationship Id="rId69" Type="http://schemas.openxmlformats.org/officeDocument/2006/relationships/slideLayout" Target="../slideLayouts/slideLayout75.xml"/><Relationship Id="rId113" Type="http://schemas.openxmlformats.org/officeDocument/2006/relationships/slideLayout" Target="../slideLayouts/slideLayout119.xml"/><Relationship Id="rId118" Type="http://schemas.openxmlformats.org/officeDocument/2006/relationships/slideLayout" Target="../slideLayouts/slideLayout124.xml"/><Relationship Id="rId134" Type="http://schemas.openxmlformats.org/officeDocument/2006/relationships/slideLayout" Target="../slideLayouts/slideLayout140.xml"/><Relationship Id="rId139" Type="http://schemas.openxmlformats.org/officeDocument/2006/relationships/slideLayout" Target="../slideLayouts/slideLayout145.xml"/><Relationship Id="rId80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91.xml"/><Relationship Id="rId150" Type="http://schemas.openxmlformats.org/officeDocument/2006/relationships/slideLayout" Target="../slideLayouts/slideLayout156.xml"/><Relationship Id="rId155" Type="http://schemas.openxmlformats.org/officeDocument/2006/relationships/image" Target="../media/image1.jpeg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59" Type="http://schemas.openxmlformats.org/officeDocument/2006/relationships/slideLayout" Target="../slideLayouts/slideLayout65.xml"/><Relationship Id="rId103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14.xml"/><Relationship Id="rId124" Type="http://schemas.openxmlformats.org/officeDocument/2006/relationships/slideLayout" Target="../slideLayouts/slideLayout130.xml"/><Relationship Id="rId129" Type="http://schemas.openxmlformats.org/officeDocument/2006/relationships/slideLayout" Target="../slideLayouts/slideLayout135.xml"/><Relationship Id="rId54" Type="http://schemas.openxmlformats.org/officeDocument/2006/relationships/slideLayout" Target="../slideLayouts/slideLayout60.xml"/><Relationship Id="rId70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81.xml"/><Relationship Id="rId91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102.xml"/><Relationship Id="rId140" Type="http://schemas.openxmlformats.org/officeDocument/2006/relationships/slideLayout" Target="../slideLayouts/slideLayout146.xml"/><Relationship Id="rId145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49" Type="http://schemas.openxmlformats.org/officeDocument/2006/relationships/slideLayout" Target="../slideLayouts/slideLayout55.xml"/><Relationship Id="rId114" Type="http://schemas.openxmlformats.org/officeDocument/2006/relationships/slideLayout" Target="../slideLayouts/slideLayout120.xml"/><Relationship Id="rId119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50.xml"/><Relationship Id="rId60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71.xml"/><Relationship Id="rId81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92.xml"/><Relationship Id="rId130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41.xml"/><Relationship Id="rId151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9" Type="http://schemas.openxmlformats.org/officeDocument/2006/relationships/slideLayout" Target="../slideLayouts/slideLayout45.xml"/><Relationship Id="rId109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40.xml"/><Relationship Id="rId50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61.xml"/><Relationship Id="rId76" Type="http://schemas.openxmlformats.org/officeDocument/2006/relationships/slideLayout" Target="../slideLayouts/slideLayout82.xml"/><Relationship Id="rId97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10.xml"/><Relationship Id="rId120" Type="http://schemas.openxmlformats.org/officeDocument/2006/relationships/slideLayout" Target="../slideLayouts/slideLayout126.xml"/><Relationship Id="rId125" Type="http://schemas.openxmlformats.org/officeDocument/2006/relationships/slideLayout" Target="../slideLayouts/slideLayout131.xml"/><Relationship Id="rId141" Type="http://schemas.openxmlformats.org/officeDocument/2006/relationships/slideLayout" Target="../slideLayouts/slideLayout147.xml"/><Relationship Id="rId146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.xml"/><Relationship Id="rId71" Type="http://schemas.openxmlformats.org/officeDocument/2006/relationships/slideLayout" Target="../slideLayouts/slideLayout77.xml"/><Relationship Id="rId9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.xml"/><Relationship Id="rId29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0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66" Type="http://schemas.openxmlformats.org/officeDocument/2006/relationships/slideLayout" Target="../slideLayouts/slideLayout72.xml"/><Relationship Id="rId87" Type="http://schemas.openxmlformats.org/officeDocument/2006/relationships/slideLayout" Target="../slideLayouts/slideLayout93.xml"/><Relationship Id="rId110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21.xml"/><Relationship Id="rId131" Type="http://schemas.openxmlformats.org/officeDocument/2006/relationships/slideLayout" Target="../slideLayouts/slideLayout137.xml"/><Relationship Id="rId136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67.xml"/><Relationship Id="rId82" Type="http://schemas.openxmlformats.org/officeDocument/2006/relationships/slideLayout" Target="../slideLayouts/slideLayout88.xml"/><Relationship Id="rId152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0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56" Type="http://schemas.openxmlformats.org/officeDocument/2006/relationships/slideLayout" Target="../slideLayouts/slideLayout62.xml"/><Relationship Id="rId77" Type="http://schemas.openxmlformats.org/officeDocument/2006/relationships/slideLayout" Target="../slideLayouts/slideLayout83.xml"/><Relationship Id="rId100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11.xml"/><Relationship Id="rId126" Type="http://schemas.openxmlformats.org/officeDocument/2006/relationships/slideLayout" Target="../slideLayouts/slideLayout132.xml"/><Relationship Id="rId147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4.xml"/><Relationship Id="rId51" Type="http://schemas.openxmlformats.org/officeDocument/2006/relationships/slideLayout" Target="../slideLayouts/slideLayout57.xml"/><Relationship Id="rId72" Type="http://schemas.openxmlformats.org/officeDocument/2006/relationships/slideLayout" Target="../slideLayouts/slideLayout78.xml"/><Relationship Id="rId93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104.xml"/><Relationship Id="rId121" Type="http://schemas.openxmlformats.org/officeDocument/2006/relationships/slideLayout" Target="../slideLayouts/slideLayout127.xml"/><Relationship Id="rId14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9.xml"/><Relationship Id="rId25" Type="http://schemas.openxmlformats.org/officeDocument/2006/relationships/slideLayout" Target="../slideLayouts/slideLayout31.xml"/><Relationship Id="rId46" Type="http://schemas.openxmlformats.org/officeDocument/2006/relationships/slideLayout" Target="../slideLayouts/slideLayout52.xml"/><Relationship Id="rId67" Type="http://schemas.openxmlformats.org/officeDocument/2006/relationships/slideLayout" Target="../slideLayouts/slideLayout73.xml"/><Relationship Id="rId116" Type="http://schemas.openxmlformats.org/officeDocument/2006/relationships/slideLayout" Target="../slideLayouts/slideLayout122.xml"/><Relationship Id="rId137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Relationship Id="rId62" Type="http://schemas.openxmlformats.org/officeDocument/2006/relationships/slideLayout" Target="../slideLayouts/slideLayout68.xml"/><Relationship Id="rId83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94.xml"/><Relationship Id="rId111" Type="http://schemas.openxmlformats.org/officeDocument/2006/relationships/slideLayout" Target="../slideLayouts/slideLayout117.xml"/><Relationship Id="rId132" Type="http://schemas.openxmlformats.org/officeDocument/2006/relationships/slideLayout" Target="../slideLayouts/slideLayout138.xml"/><Relationship Id="rId153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21.xml"/><Relationship Id="rId36" Type="http://schemas.openxmlformats.org/officeDocument/2006/relationships/slideLayout" Target="../slideLayouts/slideLayout42.xml"/><Relationship Id="rId57" Type="http://schemas.openxmlformats.org/officeDocument/2006/relationships/slideLayout" Target="../slideLayouts/slideLayout63.xml"/><Relationship Id="rId106" Type="http://schemas.openxmlformats.org/officeDocument/2006/relationships/slideLayout" Target="../slideLayouts/slideLayout112.xml"/><Relationship Id="rId127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6.xml"/><Relationship Id="rId31" Type="http://schemas.openxmlformats.org/officeDocument/2006/relationships/slideLayout" Target="../slideLayouts/slideLayout37.xml"/><Relationship Id="rId52" Type="http://schemas.openxmlformats.org/officeDocument/2006/relationships/slideLayout" Target="../slideLayouts/slideLayout58.xml"/><Relationship Id="rId73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84.xml"/><Relationship Id="rId94" Type="http://schemas.openxmlformats.org/officeDocument/2006/relationships/slideLayout" Target="../slideLayouts/slideLayout100.xml"/><Relationship Id="rId99" Type="http://schemas.openxmlformats.org/officeDocument/2006/relationships/slideLayout" Target="../slideLayouts/slideLayout105.xml"/><Relationship Id="rId101" Type="http://schemas.openxmlformats.org/officeDocument/2006/relationships/slideLayout" Target="../slideLayouts/slideLayout107.xml"/><Relationship Id="rId122" Type="http://schemas.openxmlformats.org/officeDocument/2006/relationships/slideLayout" Target="../slideLayouts/slideLayout128.xml"/><Relationship Id="rId143" Type="http://schemas.openxmlformats.org/officeDocument/2006/relationships/slideLayout" Target="../slideLayouts/slideLayout149.xml"/><Relationship Id="rId148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32.xml"/><Relationship Id="rId47" Type="http://schemas.openxmlformats.org/officeDocument/2006/relationships/slideLayout" Target="../slideLayouts/slideLayout53.xml"/><Relationship Id="rId68" Type="http://schemas.openxmlformats.org/officeDocument/2006/relationships/slideLayout" Target="../slideLayouts/slideLayout74.xml"/><Relationship Id="rId89" Type="http://schemas.openxmlformats.org/officeDocument/2006/relationships/slideLayout" Target="../slideLayouts/slideLayout95.xml"/><Relationship Id="rId112" Type="http://schemas.openxmlformats.org/officeDocument/2006/relationships/slideLayout" Target="../slideLayouts/slideLayout118.xml"/><Relationship Id="rId133" Type="http://schemas.openxmlformats.org/officeDocument/2006/relationships/slideLayout" Target="../slideLayouts/slideLayout139.xml"/><Relationship Id="rId154" Type="http://schemas.openxmlformats.org/officeDocument/2006/relationships/theme" Target="../theme/theme2.xml"/><Relationship Id="rId16" Type="http://schemas.openxmlformats.org/officeDocument/2006/relationships/slideLayout" Target="../slideLayouts/slideLayout22.xml"/><Relationship Id="rId37" Type="http://schemas.openxmlformats.org/officeDocument/2006/relationships/slideLayout" Target="../slideLayouts/slideLayout43.xml"/><Relationship Id="rId58" Type="http://schemas.openxmlformats.org/officeDocument/2006/relationships/slideLayout" Target="../slideLayouts/slideLayout64.xml"/><Relationship Id="rId79" Type="http://schemas.openxmlformats.org/officeDocument/2006/relationships/slideLayout" Target="../slideLayouts/slideLayout85.xml"/><Relationship Id="rId102" Type="http://schemas.openxmlformats.org/officeDocument/2006/relationships/slideLayout" Target="../slideLayouts/slideLayout108.xml"/><Relationship Id="rId123" Type="http://schemas.openxmlformats.org/officeDocument/2006/relationships/slideLayout" Target="../slideLayouts/slideLayout129.xml"/><Relationship Id="rId144" Type="http://schemas.openxmlformats.org/officeDocument/2006/relationships/slideLayout" Target="../slideLayouts/slideLayout150.xml"/><Relationship Id="rId90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6AAC382D-0139-774C-BE1F-8799F92220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srgbClr val="1179B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rgbClr val="004D7A">
              <a:lumMod val="50000"/>
              <a:alpha val="48000"/>
            </a:srgbClr>
          </a:solidFill>
        </p:spPr>
      </p:pic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604001" y="4890652"/>
            <a:ext cx="1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39C719-209A-5646-B313-B13FC1EDE2F7}"/>
              </a:ext>
            </a:extLst>
          </p:cNvPr>
          <p:cNvSpPr/>
          <p:nvPr userDrawn="1"/>
        </p:nvSpPr>
        <p:spPr>
          <a:xfrm>
            <a:off x="0" y="0"/>
            <a:ext cx="9201224" cy="5145088"/>
          </a:xfrm>
          <a:prstGeom prst="rect">
            <a:avLst/>
          </a:prstGeom>
          <a:solidFill>
            <a:srgbClr val="BFEAF9">
              <a:lumMod val="10000"/>
              <a:alpha val="92000"/>
            </a:srgbClr>
          </a:solidFill>
          <a:ln w="25400" cap="flat" cmpd="sng" algn="ctr">
            <a:solidFill>
              <a:srgbClr val="7FA5B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9170017E-9C34-214D-872D-D182B0D893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5">
            <a:duotone>
              <a:srgbClr val="1179B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rgbClr val="004D7A">
              <a:lumMod val="50000"/>
              <a:alpha val="48000"/>
            </a:srgb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005F6B1-1234-7A48-85F8-B475D2768EFD}"/>
              </a:ext>
            </a:extLst>
          </p:cNvPr>
          <p:cNvSpPr txBox="1">
            <a:spLocks/>
          </p:cNvSpPr>
          <p:nvPr/>
        </p:nvSpPr>
        <p:spPr>
          <a:xfrm>
            <a:off x="689459" y="4836056"/>
            <a:ext cx="247469" cy="1811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IN" sz="900" b="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IN" sz="9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5CD68361-DFDD-7E42-A515-EEE90F449D38}"/>
              </a:ext>
            </a:extLst>
          </p:cNvPr>
          <p:cNvSpPr txBox="1">
            <a:spLocks/>
          </p:cNvSpPr>
          <p:nvPr userDrawn="1"/>
        </p:nvSpPr>
        <p:spPr>
          <a:xfrm>
            <a:off x="689459" y="4836056"/>
            <a:ext cx="247469" cy="1811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IN" sz="900" b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IN" sz="900" b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39" r:id="rId82"/>
    <p:sldLayoutId id="2147483740" r:id="rId83"/>
    <p:sldLayoutId id="2147483741" r:id="rId84"/>
    <p:sldLayoutId id="2147483742" r:id="rId85"/>
    <p:sldLayoutId id="2147483743" r:id="rId86"/>
    <p:sldLayoutId id="2147483744" r:id="rId87"/>
    <p:sldLayoutId id="2147483745" r:id="rId88"/>
    <p:sldLayoutId id="2147483746" r:id="rId89"/>
    <p:sldLayoutId id="2147483747" r:id="rId90"/>
    <p:sldLayoutId id="2147483748" r:id="rId91"/>
    <p:sldLayoutId id="2147483749" r:id="rId92"/>
    <p:sldLayoutId id="2147483750" r:id="rId93"/>
    <p:sldLayoutId id="2147483751" r:id="rId94"/>
    <p:sldLayoutId id="2147483752" r:id="rId95"/>
    <p:sldLayoutId id="2147483753" r:id="rId96"/>
    <p:sldLayoutId id="2147483754" r:id="rId97"/>
    <p:sldLayoutId id="2147483755" r:id="rId98"/>
    <p:sldLayoutId id="2147483756" r:id="rId99"/>
    <p:sldLayoutId id="2147483757" r:id="rId100"/>
    <p:sldLayoutId id="2147483758" r:id="rId101"/>
    <p:sldLayoutId id="2147483759" r:id="rId102"/>
    <p:sldLayoutId id="2147483760" r:id="rId103"/>
    <p:sldLayoutId id="2147483761" r:id="rId104"/>
    <p:sldLayoutId id="2147483762" r:id="rId105"/>
    <p:sldLayoutId id="2147483763" r:id="rId106"/>
    <p:sldLayoutId id="2147483764" r:id="rId107"/>
    <p:sldLayoutId id="2147483765" r:id="rId108"/>
    <p:sldLayoutId id="2147483766" r:id="rId109"/>
    <p:sldLayoutId id="2147483767" r:id="rId110"/>
    <p:sldLayoutId id="2147483768" r:id="rId111"/>
    <p:sldLayoutId id="2147483769" r:id="rId112"/>
    <p:sldLayoutId id="2147483770" r:id="rId113"/>
    <p:sldLayoutId id="2147483771" r:id="rId114"/>
    <p:sldLayoutId id="2147483772" r:id="rId115"/>
    <p:sldLayoutId id="2147483773" r:id="rId116"/>
    <p:sldLayoutId id="2147483774" r:id="rId117"/>
    <p:sldLayoutId id="2147483775" r:id="rId118"/>
    <p:sldLayoutId id="2147483776" r:id="rId119"/>
    <p:sldLayoutId id="2147483777" r:id="rId120"/>
    <p:sldLayoutId id="2147483778" r:id="rId121"/>
    <p:sldLayoutId id="2147483779" r:id="rId122"/>
    <p:sldLayoutId id="2147483780" r:id="rId123"/>
    <p:sldLayoutId id="2147483781" r:id="rId124"/>
    <p:sldLayoutId id="2147483782" r:id="rId125"/>
    <p:sldLayoutId id="2147483783" r:id="rId126"/>
    <p:sldLayoutId id="2147483784" r:id="rId127"/>
    <p:sldLayoutId id="2147483785" r:id="rId128"/>
    <p:sldLayoutId id="2147483786" r:id="rId129"/>
    <p:sldLayoutId id="2147483787" r:id="rId130"/>
    <p:sldLayoutId id="2147483788" r:id="rId131"/>
    <p:sldLayoutId id="2147483789" r:id="rId132"/>
    <p:sldLayoutId id="2147483790" r:id="rId133"/>
    <p:sldLayoutId id="2147483791" r:id="rId134"/>
    <p:sldLayoutId id="2147483792" r:id="rId135"/>
    <p:sldLayoutId id="2147483793" r:id="rId136"/>
    <p:sldLayoutId id="2147483794" r:id="rId137"/>
    <p:sldLayoutId id="2147483795" r:id="rId138"/>
    <p:sldLayoutId id="2147483796" r:id="rId139"/>
    <p:sldLayoutId id="2147483797" r:id="rId140"/>
    <p:sldLayoutId id="2147483798" r:id="rId141"/>
    <p:sldLayoutId id="2147483799" r:id="rId142"/>
    <p:sldLayoutId id="2147483800" r:id="rId143"/>
    <p:sldLayoutId id="2147483801" r:id="rId144"/>
    <p:sldLayoutId id="2147483802" r:id="rId145"/>
    <p:sldLayoutId id="2147483803" r:id="rId146"/>
    <p:sldLayoutId id="2147483804" r:id="rId147"/>
    <p:sldLayoutId id="2147483805" r:id="rId148"/>
    <p:sldLayoutId id="2147483806" r:id="rId149"/>
    <p:sldLayoutId id="2147483807" r:id="rId150"/>
    <p:sldLayoutId id="2147483808" r:id="rId151"/>
    <p:sldLayoutId id="2147483809" r:id="rId152"/>
    <p:sldLayoutId id="2147483810" r:id="rId15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49000">
              <a:srgbClr val="6ED2DC"/>
            </a:gs>
            <a:gs pos="100000">
              <a:schemeClr val="bg2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53ADAD21-1963-2143-B9ED-916DA9439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chemeClr val="accent4">
              <a:lumMod val="50000"/>
              <a:alpha val="48000"/>
            </a:schemeClr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060596-3C49-2743-97EF-C557646F2E2A}"/>
              </a:ext>
            </a:extLst>
          </p:cNvPr>
          <p:cNvSpPr/>
          <p:nvPr/>
        </p:nvSpPr>
        <p:spPr>
          <a:xfrm>
            <a:off x="0" y="0"/>
            <a:ext cx="9201224" cy="5145088"/>
          </a:xfrm>
          <a:prstGeom prst="rect">
            <a:avLst/>
          </a:prstGeom>
          <a:solidFill>
            <a:schemeClr val="accent3">
              <a:lumMod val="10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0F49D-A2AC-B541-BCC5-7FCECBC8B9C2}"/>
              </a:ext>
            </a:extLst>
          </p:cNvPr>
          <p:cNvSpPr txBox="1"/>
          <p:nvPr/>
        </p:nvSpPr>
        <p:spPr>
          <a:xfrm>
            <a:off x="340545" y="1765791"/>
            <a:ext cx="513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Smart Drive </a:t>
            </a:r>
            <a:r>
              <a:rPr lang="en-US" sz="2400" b="1" baseline="3000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7" name="Straight Connector 126">
            <a:extLst>
              <a:ext uri="{FF2B5EF4-FFF2-40B4-BE49-F238E27FC236}">
                <a16:creationId xmlns:a16="http://schemas.microsoft.com/office/drawing/2014/main" id="{B1A438FD-9690-4BC4-850E-B6B54B6FCF67}"/>
              </a:ext>
            </a:extLst>
          </p:cNvPr>
          <p:cNvCxnSpPr>
            <a:cxnSpLocks/>
          </p:cNvCxnSpPr>
          <p:nvPr/>
        </p:nvCxnSpPr>
        <p:spPr>
          <a:xfrm>
            <a:off x="409872" y="2276179"/>
            <a:ext cx="4994867" cy="0"/>
          </a:xfrm>
          <a:prstGeom prst="line">
            <a:avLst/>
          </a:prstGeom>
          <a:ln w="12700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552DA9-2A8C-4D83-8340-DB7FBC76E060}"/>
              </a:ext>
            </a:extLst>
          </p:cNvPr>
          <p:cNvSpPr txBox="1"/>
          <p:nvPr/>
        </p:nvSpPr>
        <p:spPr>
          <a:xfrm>
            <a:off x="359999" y="2507570"/>
            <a:ext cx="551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>
                <a:gradFill>
                  <a:gsLst>
                    <a:gs pos="0">
                      <a:schemeClr val="accent5"/>
                    </a:gs>
                    <a:gs pos="52000">
                      <a:srgbClr val="6ED2DC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Segoe UI"/>
                <a:ea typeface="Tahoma"/>
                <a:cs typeface="Segoe UI Light" panose="020B0502040204020203" pitchFamily="34" charset="0"/>
                <a:sym typeface="Tahoma"/>
              </a:rPr>
              <a:t>Reimagining Adaptive Cruise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2CA39-9270-4C6B-B373-7C006CA230C4}"/>
              </a:ext>
            </a:extLst>
          </p:cNvPr>
          <p:cNvSpPr txBox="1"/>
          <p:nvPr/>
        </p:nvSpPr>
        <p:spPr>
          <a:xfrm>
            <a:off x="359999" y="4175794"/>
            <a:ext cx="51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TEAM 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E1B1A97-32AF-48B1-B180-8D7AA2824BF0}"/>
              </a:ext>
            </a:extLst>
          </p:cNvPr>
          <p:cNvSpPr txBox="1">
            <a:spLocks/>
          </p:cNvSpPr>
          <p:nvPr/>
        </p:nvSpPr>
        <p:spPr>
          <a:xfrm>
            <a:off x="272374" y="800509"/>
            <a:ext cx="8930121" cy="7775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/>
            <a:r>
              <a:rPr lang="en-GB" sz="4400" b="1">
                <a:gradFill>
                  <a:gsLst>
                    <a:gs pos="0">
                      <a:schemeClr val="accent5"/>
                    </a:gs>
                    <a:gs pos="52000">
                      <a:srgbClr val="6ED2DC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Husky Hackathon ‘22</a:t>
            </a:r>
          </a:p>
        </p:txBody>
      </p:sp>
      <p:sp>
        <p:nvSpPr>
          <p:cNvPr id="10" name="Google Shape;107;p4">
            <a:extLst>
              <a:ext uri="{FF2B5EF4-FFF2-40B4-BE49-F238E27FC236}">
                <a16:creationId xmlns:a16="http://schemas.microsoft.com/office/drawing/2014/main" id="{098F1354-6E44-2C41-9808-53848BC6F461}"/>
              </a:ext>
            </a:extLst>
          </p:cNvPr>
          <p:cNvSpPr txBox="1"/>
          <p:nvPr/>
        </p:nvSpPr>
        <p:spPr>
          <a:xfrm>
            <a:off x="8604001" y="4890652"/>
            <a:ext cx="1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lnSpc>
                <a:spcPct val="133333"/>
              </a:lnSpc>
              <a:buSzPts val="600"/>
            </a:pPr>
            <a:fld id="{00000000-1234-1234-1234-123412341234}" type="slidenum">
              <a:rPr lang="en-US" sz="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lnSpc>
                  <a:spcPct val="133333"/>
                </a:lnSpc>
                <a:buSzPts val="600"/>
              </a:pPr>
              <a:t>1</a:t>
            </a:fld>
            <a:endParaRPr sz="6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Targeted segment – Immediate addressable market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B7F37D-DDD2-4E8E-98B2-FC56F158D0BA}"/>
              </a:ext>
            </a:extLst>
          </p:cNvPr>
          <p:cNvSpPr/>
          <p:nvPr/>
        </p:nvSpPr>
        <p:spPr>
          <a:xfrm>
            <a:off x="391542" y="1810192"/>
            <a:ext cx="4012678" cy="2420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37.9 M </a:t>
            </a:r>
            <a:r>
              <a:rPr lang="en-US" b="1" dirty="0">
                <a:solidFill>
                  <a:schemeClr val="bg1"/>
                </a:solidFill>
              </a:rPr>
              <a:t>trucks registered and used for business purposes in the US in 2019</a:t>
            </a:r>
          </a:p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</a:rPr>
              <a:t>3.97 M </a:t>
            </a:r>
            <a:r>
              <a:rPr lang="en-US" b="1" dirty="0">
                <a:solidFill>
                  <a:srgbClr val="FFC000"/>
                </a:solidFill>
              </a:rPr>
              <a:t>Class 8 trucks in operation in 2020</a:t>
            </a:r>
          </a:p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45.6 B </a:t>
            </a:r>
            <a:r>
              <a:rPr lang="en-US" b="1" dirty="0">
                <a:solidFill>
                  <a:schemeClr val="bg1"/>
                </a:solidFill>
              </a:rPr>
              <a:t>gallons of fuel consumed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B60C4-49F2-4C86-8D2D-6C76B18FA364}"/>
              </a:ext>
            </a:extLst>
          </p:cNvPr>
          <p:cNvSpPr/>
          <p:nvPr/>
        </p:nvSpPr>
        <p:spPr>
          <a:xfrm>
            <a:off x="391542" y="1406635"/>
            <a:ext cx="4012678" cy="326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  <a:buClr>
                <a:schemeClr val="bg1"/>
              </a:buClr>
            </a:pPr>
            <a:r>
              <a:rPr lang="en-US" sz="1200" b="1">
                <a:solidFill>
                  <a:schemeClr val="bg1"/>
                </a:solidFill>
              </a:rPr>
              <a:t>American Trucking Association’s data:</a:t>
            </a:r>
          </a:p>
        </p:txBody>
      </p:sp>
      <p:pic>
        <p:nvPicPr>
          <p:cNvPr id="1028" name="Picture 4" descr="Volvo VNL Truck Envisions Innovation For The Long-Haul">
            <a:extLst>
              <a:ext uri="{FF2B5EF4-FFF2-40B4-BE49-F238E27FC236}">
                <a16:creationId xmlns:a16="http://schemas.microsoft.com/office/drawing/2014/main" id="{EBFA553B-6C1E-44F4-9D64-9455AC051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9" y="1906289"/>
            <a:ext cx="3280528" cy="16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58B908-99C2-4E77-94C7-420D2D391AF0}"/>
              </a:ext>
            </a:extLst>
          </p:cNvPr>
          <p:cNvSpPr/>
          <p:nvPr/>
        </p:nvSpPr>
        <p:spPr>
          <a:xfrm>
            <a:off x="290456" y="2748918"/>
            <a:ext cx="4238513" cy="8928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4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/>
              </a:rPr>
              <a:t>We estimated a potential market size of $476 M in phase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D8220-1C31-4AAF-80B0-216E3B0B3796}"/>
              </a:ext>
            </a:extLst>
          </p:cNvPr>
          <p:cNvSpPr/>
          <p:nvPr/>
        </p:nvSpPr>
        <p:spPr>
          <a:xfrm>
            <a:off x="214046" y="4736387"/>
            <a:ext cx="5462425" cy="219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bg1"/>
                </a:solidFill>
              </a:rPr>
              <a:t>(1): Gasoline Gallon Equivalents (2) Weighted average of regular gas and diesel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5C31C8-5D41-4238-97AB-D061DEEEAF63}"/>
              </a:ext>
            </a:extLst>
          </p:cNvPr>
          <p:cNvSpPr/>
          <p:nvPr/>
        </p:nvSpPr>
        <p:spPr>
          <a:xfrm>
            <a:off x="2441264" y="2032209"/>
            <a:ext cx="1465765" cy="7080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$7.3k - $10.4K of savings per year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069DB6-E0AC-4073-B301-6DEAFC66B282}"/>
              </a:ext>
            </a:extLst>
          </p:cNvPr>
          <p:cNvGrpSpPr/>
          <p:nvPr/>
        </p:nvGrpSpPr>
        <p:grpSpPr>
          <a:xfrm>
            <a:off x="464051" y="1186482"/>
            <a:ext cx="1465765" cy="3118220"/>
            <a:chOff x="464051" y="1075647"/>
            <a:chExt cx="1465765" cy="31182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D31216-9FA0-4115-851E-6510DDDAE300}"/>
                </a:ext>
              </a:extLst>
            </p:cNvPr>
            <p:cNvSpPr/>
            <p:nvPr/>
          </p:nvSpPr>
          <p:spPr>
            <a:xfrm>
              <a:off x="464051" y="1075647"/>
              <a:ext cx="1465765" cy="68695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19,500 GGE</a:t>
              </a:r>
              <a:r>
                <a:rPr lang="en-US" sz="1100" b="1" baseline="30000">
                  <a:solidFill>
                    <a:schemeClr val="tx1"/>
                  </a:solidFill>
                </a:rPr>
                <a:t>1 </a:t>
              </a:r>
              <a:r>
                <a:rPr lang="en-US" sz="1100" b="1">
                  <a:solidFill>
                    <a:schemeClr val="tx1"/>
                  </a:solidFill>
                </a:rPr>
                <a:t>(Annual fuel consumption of a class 8 truck)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156C0A-676F-4CDB-B52D-80EE5D52716E}"/>
                </a:ext>
              </a:extLst>
            </p:cNvPr>
            <p:cNvSpPr/>
            <p:nvPr/>
          </p:nvSpPr>
          <p:spPr>
            <a:xfrm>
              <a:off x="464051" y="2270212"/>
              <a:ext cx="1465765" cy="7080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7% - 10% of fuel savings with Smart Drive</a:t>
              </a:r>
              <a:r>
                <a:rPr lang="en-US" sz="1100" b="1" baseline="30000">
                  <a:solidFill>
                    <a:schemeClr val="tx1"/>
                  </a:solidFill>
                </a:rPr>
                <a:t>+</a:t>
              </a:r>
              <a:endParaRPr 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" name="Multiplication Sign 3">
              <a:extLst>
                <a:ext uri="{FF2B5EF4-FFF2-40B4-BE49-F238E27FC236}">
                  <a16:creationId xmlns:a16="http://schemas.microsoft.com/office/drawing/2014/main" id="{067420EB-4163-4769-90EF-83ADB4E30242}"/>
                </a:ext>
              </a:extLst>
            </p:cNvPr>
            <p:cNvSpPr/>
            <p:nvPr/>
          </p:nvSpPr>
          <p:spPr>
            <a:xfrm>
              <a:off x="955490" y="1757426"/>
              <a:ext cx="482886" cy="517958"/>
            </a:xfrm>
            <a:prstGeom prst="mathMultiply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8FD15E-C8E8-4D2B-AD1B-30EC89AA260D}"/>
                </a:ext>
              </a:extLst>
            </p:cNvPr>
            <p:cNvSpPr/>
            <p:nvPr/>
          </p:nvSpPr>
          <p:spPr>
            <a:xfrm>
              <a:off x="464051" y="3485846"/>
              <a:ext cx="1465765" cy="7080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$5.34 / GGE</a:t>
              </a:r>
              <a:r>
                <a:rPr lang="en-US" sz="1100" b="1" baseline="30000">
                  <a:solidFill>
                    <a:schemeClr val="tx1"/>
                  </a:solidFill>
                </a:rPr>
                <a:t>2</a:t>
              </a:r>
              <a:endParaRPr 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2540C934-09C2-4EF8-A421-50343C4D9BFB}"/>
                </a:ext>
              </a:extLst>
            </p:cNvPr>
            <p:cNvSpPr/>
            <p:nvPr/>
          </p:nvSpPr>
          <p:spPr>
            <a:xfrm>
              <a:off x="955490" y="2973061"/>
              <a:ext cx="482886" cy="517958"/>
            </a:xfrm>
            <a:prstGeom prst="mathMultiply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AB13B84-E9EA-4062-B0CA-CA4DD4160188}"/>
              </a:ext>
            </a:extLst>
          </p:cNvPr>
          <p:cNvSpPr/>
          <p:nvPr/>
        </p:nvSpPr>
        <p:spPr>
          <a:xfrm rot="5400000">
            <a:off x="4174468" y="2577340"/>
            <a:ext cx="755685" cy="30768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3ED8A57-082A-4833-8F01-F47739BE6CA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29816" y="1529958"/>
            <a:ext cx="511448" cy="856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FA22B5-F174-4B75-A69D-BDD84B44052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929816" y="2386220"/>
            <a:ext cx="511448" cy="15644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999AF4-9F6D-4AEF-9690-EB05BBA775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39820" y="2381048"/>
            <a:ext cx="501444" cy="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4DF1BB-0F0D-4880-A18B-40F81B15DD9F}"/>
              </a:ext>
            </a:extLst>
          </p:cNvPr>
          <p:cNvGrpSpPr/>
          <p:nvPr/>
        </p:nvGrpSpPr>
        <p:grpSpPr>
          <a:xfrm>
            <a:off x="5207596" y="1675019"/>
            <a:ext cx="1465765" cy="1913312"/>
            <a:chOff x="5676471" y="2275384"/>
            <a:chExt cx="1465765" cy="19133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737E58-F6EE-4B21-AE8D-838EA592E07E}"/>
                </a:ext>
              </a:extLst>
            </p:cNvPr>
            <p:cNvSpPr/>
            <p:nvPr/>
          </p:nvSpPr>
          <p:spPr>
            <a:xfrm>
              <a:off x="5676471" y="2275384"/>
              <a:ext cx="1465765" cy="7080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Subscription plan of $120 per year  </a:t>
              </a:r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0E777FC4-47A6-4DEC-AA03-BE7BEE45E6F0}"/>
                </a:ext>
              </a:extLst>
            </p:cNvPr>
            <p:cNvSpPr/>
            <p:nvPr/>
          </p:nvSpPr>
          <p:spPr>
            <a:xfrm>
              <a:off x="6167910" y="2973061"/>
              <a:ext cx="482886" cy="517958"/>
            </a:xfrm>
            <a:prstGeom prst="mathMultiply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A02410-D109-4F18-92C9-C85EE7D33AC9}"/>
                </a:ext>
              </a:extLst>
            </p:cNvPr>
            <p:cNvSpPr/>
            <p:nvPr/>
          </p:nvSpPr>
          <p:spPr>
            <a:xfrm>
              <a:off x="5676471" y="3480675"/>
              <a:ext cx="1465765" cy="7080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3.97M # of class 8 trucks 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140B2B7-F96E-4B1B-914C-6356A7340256}"/>
              </a:ext>
            </a:extLst>
          </p:cNvPr>
          <p:cNvSpPr/>
          <p:nvPr/>
        </p:nvSpPr>
        <p:spPr>
          <a:xfrm>
            <a:off x="7204180" y="2068421"/>
            <a:ext cx="1465765" cy="11299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~$476 M of market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~48 M tons of CO2 emissions reduced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40E13E9-F372-46D6-A489-FAFE3491D280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6673361" y="2029030"/>
            <a:ext cx="530819" cy="604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1505F87-7BC3-4067-8F0E-A58CA1F294E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702736" y="2633373"/>
            <a:ext cx="501444" cy="391706"/>
          </a:xfrm>
          <a:prstGeom prst="bentConnector3">
            <a:avLst>
              <a:gd name="adj1" fmla="val 45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622C12-0AC6-E745-B5D3-B2AAFD7EB6F3}"/>
              </a:ext>
            </a:extLst>
          </p:cNvPr>
          <p:cNvSpPr/>
          <p:nvPr/>
        </p:nvSpPr>
        <p:spPr>
          <a:xfrm>
            <a:off x="5207595" y="3869591"/>
            <a:ext cx="3472354" cy="663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tx1"/>
                </a:solidFill>
              </a:rPr>
              <a:t>With our strong value proposition, we expect to capture 8% of market in Year 1</a:t>
            </a:r>
          </a:p>
          <a:p>
            <a:pPr algn="ctr"/>
            <a:r>
              <a:rPr lang="en-US" sz="1100" b="1" i="1">
                <a:solidFill>
                  <a:schemeClr val="tx1"/>
                </a:solidFill>
              </a:rPr>
              <a:t>(TAM: $38M)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E9648F-320C-F141-8DAB-1443F0E49480}"/>
              </a:ext>
            </a:extLst>
          </p:cNvPr>
          <p:cNvSpPr/>
          <p:nvPr/>
        </p:nvSpPr>
        <p:spPr>
          <a:xfrm>
            <a:off x="2441264" y="2950900"/>
            <a:ext cx="1465765" cy="7080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12,270 ~ 17,330 tons of CO2 per truck</a:t>
            </a:r>
          </a:p>
        </p:txBody>
      </p:sp>
      <p:cxnSp>
        <p:nvCxnSpPr>
          <p:cNvPr id="33" name="Connector: Elbow 22">
            <a:extLst>
              <a:ext uri="{FF2B5EF4-FFF2-40B4-BE49-F238E27FC236}">
                <a16:creationId xmlns:a16="http://schemas.microsoft.com/office/drawing/2014/main" id="{1F769FC5-92E1-1F47-84F4-3AC2242D0E16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2086167" y="3404286"/>
            <a:ext cx="454472" cy="255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9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/>
              </a:rPr>
              <a:t>Pricing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D7E23-A1A8-01BF-1212-E1B601533B85}"/>
              </a:ext>
            </a:extLst>
          </p:cNvPr>
          <p:cNvSpPr txBox="1"/>
          <p:nvPr/>
        </p:nvSpPr>
        <p:spPr>
          <a:xfrm>
            <a:off x="668493" y="1568548"/>
            <a:ext cx="3529976" cy="269304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1800"/>
              </a:spcAft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</a:rPr>
              <a:t>SAAS pricing for fleets</a:t>
            </a:r>
            <a:endParaRPr lang="en-US" dirty="0"/>
          </a:p>
          <a:p>
            <a:pPr marL="342900" indent="-342900">
              <a:spcAft>
                <a:spcPts val="1800"/>
              </a:spcAft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$120/year </a:t>
            </a:r>
            <a:r>
              <a:rPr lang="en-US" sz="2000" b="1" dirty="0">
                <a:solidFill>
                  <a:schemeClr val="bg1"/>
                </a:solidFill>
              </a:rPr>
              <a:t>per truck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Compare with</a:t>
            </a:r>
            <a:r>
              <a:rPr lang="en-US" sz="2000" b="1" dirty="0">
                <a:solidFill>
                  <a:schemeClr val="bg2"/>
                </a:solidFill>
              </a:rPr>
              <a:t> $7.3k - $10.4K in annual fuel savings </a:t>
            </a:r>
            <a:r>
              <a:rPr lang="en-US" sz="2000" b="1" dirty="0">
                <a:solidFill>
                  <a:schemeClr val="bg1"/>
                </a:solidFill>
              </a:rPr>
              <a:t>per vehicle</a:t>
            </a:r>
          </a:p>
          <a:p>
            <a:pPr marL="342900" indent="-342900">
              <a:spcAft>
                <a:spcPts val="1800"/>
              </a:spcAft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E73F1-960C-6303-C7B0-CCB6F42ECC78}"/>
              </a:ext>
            </a:extLst>
          </p:cNvPr>
          <p:cNvSpPr txBox="1"/>
          <p:nvPr/>
        </p:nvSpPr>
        <p:spPr>
          <a:xfrm>
            <a:off x="4825323" y="1568547"/>
            <a:ext cx="3529976" cy="276998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1800"/>
              </a:spcAft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</a:rPr>
              <a:t>Licensing for OEMs</a:t>
            </a:r>
            <a:endParaRPr lang="en-US" dirty="0"/>
          </a:p>
          <a:p>
            <a:pPr marL="342900" indent="-342900">
              <a:spcAft>
                <a:spcPts val="1800"/>
              </a:spcAft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Pricing TBD </a:t>
            </a:r>
            <a:r>
              <a:rPr lang="en-US" sz="2000" b="1" dirty="0">
                <a:solidFill>
                  <a:schemeClr val="bg1"/>
                </a:solidFill>
              </a:rPr>
              <a:t>based on size of manufacturer</a:t>
            </a:r>
          </a:p>
          <a:p>
            <a:pPr marL="342900" indent="-342900">
              <a:spcAft>
                <a:spcPts val="1800"/>
              </a:spcAft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Ship by default or by option: </a:t>
            </a:r>
            <a:r>
              <a:rPr lang="en-US" sz="2000" b="1" dirty="0">
                <a:solidFill>
                  <a:schemeClr val="bg1"/>
                </a:solidFill>
              </a:rPr>
              <a:t>allow placement of software on all new manufactured vehicles</a:t>
            </a:r>
            <a:r>
              <a:rPr lang="en-US" sz="2000" b="1" dirty="0">
                <a:solidFill>
                  <a:schemeClr val="bg2"/>
                </a:solidFill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932D-3F3E-3F60-A7AE-D540A0BCA336}"/>
              </a:ext>
            </a:extLst>
          </p:cNvPr>
          <p:cNvSpPr txBox="1"/>
          <p:nvPr/>
        </p:nvSpPr>
        <p:spPr>
          <a:xfrm>
            <a:off x="2690725" y="886204"/>
            <a:ext cx="3397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>
                <a:solidFill>
                  <a:srgbClr val="FFFFFF"/>
                </a:solidFill>
              </a:rPr>
              <a:t>Two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276580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696342" y="2572544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1962727" y="2397279"/>
            <a:ext cx="5218546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buClr>
                <a:srgbClr val="000000"/>
              </a:buClr>
            </a:pPr>
            <a:r>
              <a:rPr lang="en-GB" sz="5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THANK YOU</a:t>
            </a:r>
          </a:p>
          <a:p>
            <a:pPr marL="0" indent="0" algn="ctr">
              <a:buClr>
                <a:srgbClr val="000000"/>
              </a:buClr>
            </a:pPr>
            <a:endParaRPr lang="en-GB" sz="5400" b="1">
              <a:gradFill>
                <a:gsLst>
                  <a:gs pos="0">
                    <a:srgbClr val="1179BF"/>
                  </a:gs>
                  <a:gs pos="52000">
                    <a:srgbClr val="6ED2DC"/>
                  </a:gs>
                  <a:gs pos="100000">
                    <a:srgbClr val="7FD5F3">
                      <a:lumMod val="20000"/>
                      <a:lumOff val="80000"/>
                    </a:srgbClr>
                  </a:gs>
                </a:gsLst>
                <a:lin ang="2700000" scaled="1"/>
              </a:gradFill>
              <a:latin typeface="Segoe UI"/>
              <a:cs typeface="Segoe UI Light" panose="020B0502040204020203" pitchFamily="34" charset="0"/>
            </a:endParaRPr>
          </a:p>
          <a:p>
            <a:pPr marL="0" indent="0" algn="ctr">
              <a:buClr>
                <a:srgbClr val="000000"/>
              </a:buClr>
            </a:pPr>
            <a:r>
              <a:rPr lang="en-GB" sz="5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4922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83B9D713-8DE5-084C-A8B4-06C82B66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1179B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rgbClr val="004D7A">
              <a:lumMod val="50000"/>
              <a:alpha val="48000"/>
            </a:srgbClr>
          </a:solidFill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17B49AE-473E-434D-B263-D4C38E896850}"/>
              </a:ext>
            </a:extLst>
          </p:cNvPr>
          <p:cNvSpPr/>
          <p:nvPr/>
        </p:nvSpPr>
        <p:spPr>
          <a:xfrm>
            <a:off x="0" y="0"/>
            <a:ext cx="9201224" cy="5145088"/>
          </a:xfrm>
          <a:prstGeom prst="rect">
            <a:avLst/>
          </a:prstGeom>
          <a:solidFill>
            <a:srgbClr val="BFEAF9">
              <a:lumMod val="10000"/>
              <a:alpha val="92000"/>
            </a:srgbClr>
          </a:solidFill>
          <a:ln w="25400" cap="flat" cmpd="sng" algn="ctr">
            <a:solidFill>
              <a:srgbClr val="7FA5B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Google Shape;107;p4">
            <a:extLst>
              <a:ext uri="{FF2B5EF4-FFF2-40B4-BE49-F238E27FC236}">
                <a16:creationId xmlns:a16="http://schemas.microsoft.com/office/drawing/2014/main" id="{2D04FE94-52BA-425D-B8FA-62323DAFA4B6}"/>
              </a:ext>
            </a:extLst>
          </p:cNvPr>
          <p:cNvSpPr txBox="1"/>
          <p:nvPr/>
        </p:nvSpPr>
        <p:spPr>
          <a:xfrm>
            <a:off x="8604001" y="4890652"/>
            <a:ext cx="1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lnSpc>
                <a:spcPct val="133333"/>
              </a:lnSpc>
              <a:buSzPts val="600"/>
            </a:pPr>
            <a:fld id="{00000000-1234-1234-1234-123412341234}" type="slidenum">
              <a:rPr lang="en-US" sz="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lnSpc>
                  <a:spcPct val="133333"/>
                </a:lnSpc>
                <a:buSzPts val="600"/>
              </a:pPr>
              <a:t>2</a:t>
            </a:fld>
            <a:endParaRPr sz="6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6" name="Straight Connector 126">
            <a:extLst>
              <a:ext uri="{FF2B5EF4-FFF2-40B4-BE49-F238E27FC236}">
                <a16:creationId xmlns:a16="http://schemas.microsoft.com/office/drawing/2014/main" id="{252B1375-E486-4A6F-A6FD-DF4EA0B54E8D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57" name="Text Placeholder 1">
            <a:extLst>
              <a:ext uri="{FF2B5EF4-FFF2-40B4-BE49-F238E27FC236}">
                <a16:creationId xmlns:a16="http://schemas.microsoft.com/office/drawing/2014/main" id="{65B1648E-B69C-4822-90F0-A76038A451E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Introducing the team</a:t>
            </a:r>
          </a:p>
        </p:txBody>
      </p:sp>
      <p:pic>
        <p:nvPicPr>
          <p:cNvPr id="2" name="Picture 2" descr="A picture containing person, outdoor, grass, smiling&#10;&#10;Description automatically generated">
            <a:extLst>
              <a:ext uri="{FF2B5EF4-FFF2-40B4-BE49-F238E27FC236}">
                <a16:creationId xmlns:a16="http://schemas.microsoft.com/office/drawing/2014/main" id="{930519EC-875E-5BB3-0224-95618CD9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82" y="1545745"/>
            <a:ext cx="1615230" cy="1750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AB9609-EE1C-487B-37F0-CDB0E23FA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597" y="1568174"/>
            <a:ext cx="1551729" cy="17602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1D3D39E-B3E7-4247-B6C9-7AEA47F9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153" y="1568174"/>
            <a:ext cx="1437848" cy="1797865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3D77D6CA-E377-6D4A-9F95-6C3816232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040" y="1545745"/>
            <a:ext cx="1551729" cy="1792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8C7CD-2E70-D44D-A2DF-97A54C0821A7}"/>
              </a:ext>
            </a:extLst>
          </p:cNvPr>
          <p:cNvSpPr txBox="1"/>
          <p:nvPr/>
        </p:nvSpPr>
        <p:spPr>
          <a:xfrm>
            <a:off x="512797" y="3551041"/>
            <a:ext cx="1537600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Jared Lim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Informatics 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Undergrad 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99C8B-F417-FA4A-B6AB-22863AAEF3AD}"/>
              </a:ext>
            </a:extLst>
          </p:cNvPr>
          <p:cNvSpPr txBox="1"/>
          <p:nvPr/>
        </p:nvSpPr>
        <p:spPr>
          <a:xfrm>
            <a:off x="2598383" y="3551041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Siddharth Kadandale</a:t>
            </a:r>
          </a:p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FTMBA 2023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FF5FD-292D-0F44-BD88-B134E55D8513}"/>
              </a:ext>
            </a:extLst>
          </p:cNvPr>
          <p:cNvSpPr txBox="1"/>
          <p:nvPr/>
        </p:nvSpPr>
        <p:spPr>
          <a:xfrm>
            <a:off x="5103122" y="3558781"/>
            <a:ext cx="1258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Van Mai</a:t>
            </a:r>
          </a:p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FTMBA 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18CD6-0D00-4642-8E59-D3E4BD0B8242}"/>
              </a:ext>
            </a:extLst>
          </p:cNvPr>
          <p:cNvSpPr txBox="1"/>
          <p:nvPr/>
        </p:nvSpPr>
        <p:spPr>
          <a:xfrm>
            <a:off x="7166153" y="3558781"/>
            <a:ext cx="1667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Alexandra </a:t>
            </a:r>
            <a:r>
              <a:rPr lang="en-US" b="1" dirty="0" err="1">
                <a:solidFill>
                  <a:schemeClr val="bg2"/>
                </a:solidFill>
              </a:rPr>
              <a:t>Orlova</a:t>
            </a:r>
            <a:endParaRPr lang="en-US" b="1" dirty="0">
              <a:solidFill>
                <a:schemeClr val="bg2"/>
              </a:solidFill>
            </a:endParaRPr>
          </a:p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EVEMBA 2022</a:t>
            </a:r>
          </a:p>
        </p:txBody>
      </p:sp>
    </p:spTree>
    <p:extLst>
      <p:ext uri="{BB962C8B-B14F-4D97-AF65-F5344CB8AC3E}">
        <p14:creationId xmlns:p14="http://schemas.microsoft.com/office/powerpoint/2010/main" val="180893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83B9D713-8DE5-084C-A8B4-06C82B66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rgbClr val="1179B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rgbClr val="004D7A">
              <a:lumMod val="50000"/>
              <a:alpha val="48000"/>
            </a:srgbClr>
          </a:solidFill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17B49AE-473E-434D-B263-D4C38E896850}"/>
              </a:ext>
            </a:extLst>
          </p:cNvPr>
          <p:cNvSpPr/>
          <p:nvPr/>
        </p:nvSpPr>
        <p:spPr>
          <a:xfrm>
            <a:off x="0" y="-9728"/>
            <a:ext cx="9201224" cy="5145088"/>
          </a:xfrm>
          <a:prstGeom prst="rect">
            <a:avLst/>
          </a:prstGeom>
          <a:solidFill>
            <a:srgbClr val="BFEAF9">
              <a:lumMod val="10000"/>
              <a:alpha val="92000"/>
            </a:srgbClr>
          </a:solidFill>
          <a:ln w="25400" cap="flat" cmpd="sng" algn="ctr">
            <a:solidFill>
              <a:srgbClr val="7FA5B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Google Shape;107;p4">
            <a:extLst>
              <a:ext uri="{FF2B5EF4-FFF2-40B4-BE49-F238E27FC236}">
                <a16:creationId xmlns:a16="http://schemas.microsoft.com/office/drawing/2014/main" id="{2D04FE94-52BA-425D-B8FA-62323DAFA4B6}"/>
              </a:ext>
            </a:extLst>
          </p:cNvPr>
          <p:cNvSpPr txBox="1"/>
          <p:nvPr/>
        </p:nvSpPr>
        <p:spPr>
          <a:xfrm>
            <a:off x="8604001" y="4890652"/>
            <a:ext cx="1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lnSpc>
                <a:spcPct val="133333"/>
              </a:lnSpc>
              <a:buSzPts val="600"/>
            </a:pPr>
            <a:fld id="{00000000-1234-1234-1234-123412341234}" type="slidenum">
              <a:rPr lang="en-US" sz="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lnSpc>
                  <a:spcPct val="133333"/>
                </a:lnSpc>
                <a:buSzPts val="600"/>
              </a:pPr>
              <a:t>3</a:t>
            </a:fld>
            <a:endParaRPr sz="6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6" name="Straight Connector 126">
            <a:extLst>
              <a:ext uri="{FF2B5EF4-FFF2-40B4-BE49-F238E27FC236}">
                <a16:creationId xmlns:a16="http://schemas.microsoft.com/office/drawing/2014/main" id="{252B1375-E486-4A6F-A6FD-DF4EA0B54E8D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57" name="Text Placeholder 1">
            <a:extLst>
              <a:ext uri="{FF2B5EF4-FFF2-40B4-BE49-F238E27FC236}">
                <a16:creationId xmlns:a16="http://schemas.microsoft.com/office/drawing/2014/main" id="{65B1648E-B69C-4822-90F0-A76038A451E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Logistics and 3PL are the backbone of the economy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2C382BA-6AEE-B741-A474-E52DD94191A5}"/>
              </a:ext>
            </a:extLst>
          </p:cNvPr>
          <p:cNvSpPr>
            <a:spLocks/>
          </p:cNvSpPr>
          <p:nvPr/>
        </p:nvSpPr>
        <p:spPr>
          <a:xfrm>
            <a:off x="416293" y="1993361"/>
            <a:ext cx="1045286" cy="992825"/>
          </a:xfrm>
          <a:custGeom>
            <a:avLst/>
            <a:gdLst>
              <a:gd name="connsiteX0" fmla="*/ 0 w 1300757"/>
              <a:gd name="connsiteY0" fmla="*/ 650379 h 1300757"/>
              <a:gd name="connsiteX1" fmla="*/ 650379 w 1300757"/>
              <a:gd name="connsiteY1" fmla="*/ 0 h 1300757"/>
              <a:gd name="connsiteX2" fmla="*/ 1300758 w 1300757"/>
              <a:gd name="connsiteY2" fmla="*/ 650379 h 1300757"/>
              <a:gd name="connsiteX3" fmla="*/ 650379 w 1300757"/>
              <a:gd name="connsiteY3" fmla="*/ 1300758 h 1300757"/>
              <a:gd name="connsiteX4" fmla="*/ 0 w 1300757"/>
              <a:gd name="connsiteY4" fmla="*/ 650379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757" h="1300757">
                <a:moveTo>
                  <a:pt x="0" y="650379"/>
                </a:moveTo>
                <a:cubicBezTo>
                  <a:pt x="0" y="291185"/>
                  <a:pt x="291185" y="0"/>
                  <a:pt x="650379" y="0"/>
                </a:cubicBezTo>
                <a:cubicBezTo>
                  <a:pt x="1009573" y="0"/>
                  <a:pt x="1300758" y="291185"/>
                  <a:pt x="1300758" y="650379"/>
                </a:cubicBezTo>
                <a:cubicBezTo>
                  <a:pt x="1300758" y="1009573"/>
                  <a:pt x="1009573" y="1300758"/>
                  <a:pt x="650379" y="1300758"/>
                </a:cubicBezTo>
                <a:cubicBezTo>
                  <a:pt x="291185" y="1300758"/>
                  <a:pt x="0" y="1009573"/>
                  <a:pt x="0" y="650379"/>
                </a:cubicBezTo>
                <a:close/>
              </a:path>
            </a:pathLst>
          </a:custGeom>
          <a:noFill/>
          <a:ln w="28575" cap="rnd">
            <a:solidFill>
              <a:srgbClr val="00ABE7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3" tIns="45647" rIns="91293" bIns="45647" rtlCol="0" anchor="ctr"/>
          <a:lstStyle/>
          <a:p>
            <a:pPr algn="ctr">
              <a:defRPr/>
            </a:pPr>
            <a:endParaRPr lang="de-DE" sz="12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2EC92-C2B3-1244-A23E-4F29E48F3E15}"/>
              </a:ext>
            </a:extLst>
          </p:cNvPr>
          <p:cNvSpPr txBox="1"/>
          <p:nvPr/>
        </p:nvSpPr>
        <p:spPr>
          <a:xfrm>
            <a:off x="360002" y="3187275"/>
            <a:ext cx="11711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10+ billion tons of freight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31D23AB-B7BA-6A44-A185-C7269292F990}"/>
              </a:ext>
            </a:extLst>
          </p:cNvPr>
          <p:cNvSpPr>
            <a:spLocks/>
          </p:cNvSpPr>
          <p:nvPr/>
        </p:nvSpPr>
        <p:spPr>
          <a:xfrm>
            <a:off x="2312507" y="1993361"/>
            <a:ext cx="1045286" cy="992825"/>
          </a:xfrm>
          <a:custGeom>
            <a:avLst/>
            <a:gdLst>
              <a:gd name="connsiteX0" fmla="*/ 0 w 1300757"/>
              <a:gd name="connsiteY0" fmla="*/ 650379 h 1300757"/>
              <a:gd name="connsiteX1" fmla="*/ 650379 w 1300757"/>
              <a:gd name="connsiteY1" fmla="*/ 0 h 1300757"/>
              <a:gd name="connsiteX2" fmla="*/ 1300758 w 1300757"/>
              <a:gd name="connsiteY2" fmla="*/ 650379 h 1300757"/>
              <a:gd name="connsiteX3" fmla="*/ 650379 w 1300757"/>
              <a:gd name="connsiteY3" fmla="*/ 1300758 h 1300757"/>
              <a:gd name="connsiteX4" fmla="*/ 0 w 1300757"/>
              <a:gd name="connsiteY4" fmla="*/ 650379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757" h="1300757">
                <a:moveTo>
                  <a:pt x="0" y="650379"/>
                </a:moveTo>
                <a:cubicBezTo>
                  <a:pt x="0" y="291185"/>
                  <a:pt x="291185" y="0"/>
                  <a:pt x="650379" y="0"/>
                </a:cubicBezTo>
                <a:cubicBezTo>
                  <a:pt x="1009573" y="0"/>
                  <a:pt x="1300758" y="291185"/>
                  <a:pt x="1300758" y="650379"/>
                </a:cubicBezTo>
                <a:cubicBezTo>
                  <a:pt x="1300758" y="1009573"/>
                  <a:pt x="1009573" y="1300758"/>
                  <a:pt x="650379" y="1300758"/>
                </a:cubicBezTo>
                <a:cubicBezTo>
                  <a:pt x="291185" y="1300758"/>
                  <a:pt x="0" y="1009573"/>
                  <a:pt x="0" y="650379"/>
                </a:cubicBezTo>
                <a:close/>
              </a:path>
            </a:pathLst>
          </a:custGeom>
          <a:noFill/>
          <a:ln w="28575" cap="rnd">
            <a:solidFill>
              <a:srgbClr val="00ABE7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3" tIns="45647" rIns="91293" bIns="45647" rtlCol="0" anchor="ctr"/>
          <a:lstStyle/>
          <a:p>
            <a:pPr algn="ctr">
              <a:defRPr/>
            </a:pPr>
            <a:endParaRPr lang="de-DE" sz="12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DA41F-2502-8141-88A0-129E53C7952B}"/>
              </a:ext>
            </a:extLst>
          </p:cNvPr>
          <p:cNvSpPr txBox="1"/>
          <p:nvPr/>
        </p:nvSpPr>
        <p:spPr>
          <a:xfrm>
            <a:off x="2256216" y="3187275"/>
            <a:ext cx="11711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40+ million trucks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69A2D-DAC7-2D4F-AFF2-55640A8D621B}"/>
              </a:ext>
            </a:extLst>
          </p:cNvPr>
          <p:cNvSpPr txBox="1"/>
          <p:nvPr/>
        </p:nvSpPr>
        <p:spPr>
          <a:xfrm>
            <a:off x="90435" y="4844624"/>
            <a:ext cx="17491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bg1"/>
                </a:solidFill>
              </a:rPr>
              <a:t>Source: American Trucking Association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F62B6-64B4-E641-9399-F17F4E06EE67}"/>
              </a:ext>
            </a:extLst>
          </p:cNvPr>
          <p:cNvSpPr txBox="1"/>
          <p:nvPr/>
        </p:nvSpPr>
        <p:spPr>
          <a:xfrm>
            <a:off x="360002" y="114153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….In the US alone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7BE360B-0C9E-E14C-8203-8B36664B7926}"/>
              </a:ext>
            </a:extLst>
          </p:cNvPr>
          <p:cNvSpPr>
            <a:spLocks/>
          </p:cNvSpPr>
          <p:nvPr/>
        </p:nvSpPr>
        <p:spPr>
          <a:xfrm>
            <a:off x="4265012" y="1998122"/>
            <a:ext cx="1045286" cy="992825"/>
          </a:xfrm>
          <a:custGeom>
            <a:avLst/>
            <a:gdLst>
              <a:gd name="connsiteX0" fmla="*/ 0 w 1300757"/>
              <a:gd name="connsiteY0" fmla="*/ 650379 h 1300757"/>
              <a:gd name="connsiteX1" fmla="*/ 650379 w 1300757"/>
              <a:gd name="connsiteY1" fmla="*/ 0 h 1300757"/>
              <a:gd name="connsiteX2" fmla="*/ 1300758 w 1300757"/>
              <a:gd name="connsiteY2" fmla="*/ 650379 h 1300757"/>
              <a:gd name="connsiteX3" fmla="*/ 650379 w 1300757"/>
              <a:gd name="connsiteY3" fmla="*/ 1300758 h 1300757"/>
              <a:gd name="connsiteX4" fmla="*/ 0 w 1300757"/>
              <a:gd name="connsiteY4" fmla="*/ 650379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757" h="1300757">
                <a:moveTo>
                  <a:pt x="0" y="650379"/>
                </a:moveTo>
                <a:cubicBezTo>
                  <a:pt x="0" y="291185"/>
                  <a:pt x="291185" y="0"/>
                  <a:pt x="650379" y="0"/>
                </a:cubicBezTo>
                <a:cubicBezTo>
                  <a:pt x="1009573" y="0"/>
                  <a:pt x="1300758" y="291185"/>
                  <a:pt x="1300758" y="650379"/>
                </a:cubicBezTo>
                <a:cubicBezTo>
                  <a:pt x="1300758" y="1009573"/>
                  <a:pt x="1009573" y="1300758"/>
                  <a:pt x="650379" y="1300758"/>
                </a:cubicBezTo>
                <a:cubicBezTo>
                  <a:pt x="291185" y="1300758"/>
                  <a:pt x="0" y="1009573"/>
                  <a:pt x="0" y="650379"/>
                </a:cubicBezTo>
                <a:close/>
              </a:path>
            </a:pathLst>
          </a:custGeom>
          <a:noFill/>
          <a:ln w="28575" cap="rnd">
            <a:solidFill>
              <a:srgbClr val="00ABE7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3" tIns="45647" rIns="91293" bIns="45647" rtlCol="0" anchor="ctr"/>
          <a:lstStyle/>
          <a:p>
            <a:pPr algn="ctr">
              <a:defRPr/>
            </a:pPr>
            <a:endParaRPr lang="de-DE" sz="120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03BDE-41DE-3D41-B237-F39B775FF009}"/>
              </a:ext>
            </a:extLst>
          </p:cNvPr>
          <p:cNvSpPr txBox="1"/>
          <p:nvPr/>
        </p:nvSpPr>
        <p:spPr>
          <a:xfrm>
            <a:off x="4208721" y="3192036"/>
            <a:ext cx="11711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300+ billion miles covered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9B8CF95-BF8B-914C-B05A-C2CC2F5C0534}"/>
              </a:ext>
            </a:extLst>
          </p:cNvPr>
          <p:cNvSpPr>
            <a:spLocks/>
          </p:cNvSpPr>
          <p:nvPr/>
        </p:nvSpPr>
        <p:spPr>
          <a:xfrm>
            <a:off x="7483984" y="2001577"/>
            <a:ext cx="1045286" cy="992825"/>
          </a:xfrm>
          <a:custGeom>
            <a:avLst/>
            <a:gdLst>
              <a:gd name="connsiteX0" fmla="*/ 0 w 1300757"/>
              <a:gd name="connsiteY0" fmla="*/ 650379 h 1300757"/>
              <a:gd name="connsiteX1" fmla="*/ 650379 w 1300757"/>
              <a:gd name="connsiteY1" fmla="*/ 0 h 1300757"/>
              <a:gd name="connsiteX2" fmla="*/ 1300758 w 1300757"/>
              <a:gd name="connsiteY2" fmla="*/ 650379 h 1300757"/>
              <a:gd name="connsiteX3" fmla="*/ 650379 w 1300757"/>
              <a:gd name="connsiteY3" fmla="*/ 1300758 h 1300757"/>
              <a:gd name="connsiteX4" fmla="*/ 0 w 1300757"/>
              <a:gd name="connsiteY4" fmla="*/ 650379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757" h="1300757">
                <a:moveTo>
                  <a:pt x="0" y="650379"/>
                </a:moveTo>
                <a:cubicBezTo>
                  <a:pt x="0" y="291185"/>
                  <a:pt x="291185" y="0"/>
                  <a:pt x="650379" y="0"/>
                </a:cubicBezTo>
                <a:cubicBezTo>
                  <a:pt x="1009573" y="0"/>
                  <a:pt x="1300758" y="291185"/>
                  <a:pt x="1300758" y="650379"/>
                </a:cubicBezTo>
                <a:cubicBezTo>
                  <a:pt x="1300758" y="1009573"/>
                  <a:pt x="1009573" y="1300758"/>
                  <a:pt x="650379" y="1300758"/>
                </a:cubicBezTo>
                <a:cubicBezTo>
                  <a:pt x="291185" y="1300758"/>
                  <a:pt x="0" y="1009573"/>
                  <a:pt x="0" y="650379"/>
                </a:cubicBezTo>
                <a:close/>
              </a:path>
            </a:pathLst>
          </a:custGeom>
          <a:noFill/>
          <a:ln w="28575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3" tIns="45647" rIns="91293" bIns="45647" rtlCol="0" anchor="ctr"/>
          <a:lstStyle/>
          <a:p>
            <a:pPr algn="ctr">
              <a:defRPr/>
            </a:pPr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5FB40-EFA4-0544-B574-338754B9674F}"/>
              </a:ext>
            </a:extLst>
          </p:cNvPr>
          <p:cNvSpPr txBox="1"/>
          <p:nvPr/>
        </p:nvSpPr>
        <p:spPr>
          <a:xfrm>
            <a:off x="7114524" y="3169870"/>
            <a:ext cx="17842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~50 billion gallons of fuel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435711-0B42-0D44-9349-FD71CED47D7C}"/>
              </a:ext>
            </a:extLst>
          </p:cNvPr>
          <p:cNvGrpSpPr/>
          <p:nvPr/>
        </p:nvGrpSpPr>
        <p:grpSpPr>
          <a:xfrm>
            <a:off x="6217517" y="2166607"/>
            <a:ext cx="503199" cy="646331"/>
            <a:chOff x="4290965" y="1554640"/>
            <a:chExt cx="1120455" cy="2394731"/>
          </a:xfrm>
        </p:grpSpPr>
        <p:sp>
          <p:nvSpPr>
            <p:cNvPr id="19" name="Gleichschenkliges Dreieck 4">
              <a:extLst>
                <a:ext uri="{FF2B5EF4-FFF2-40B4-BE49-F238E27FC236}">
                  <a16:creationId xmlns:a16="http://schemas.microsoft.com/office/drawing/2014/main" id="{21D2CD1C-49A0-4343-BD1C-907C465E739A}"/>
                </a:ext>
              </a:extLst>
            </p:cNvPr>
            <p:cNvSpPr/>
            <p:nvPr/>
          </p:nvSpPr>
          <p:spPr>
            <a:xfrm rot="5400000">
              <a:off x="3516908" y="2328697"/>
              <a:ext cx="2394731" cy="846617"/>
            </a:xfrm>
            <a:custGeom>
              <a:avLst/>
              <a:gdLst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  <a:gd name="connsiteX3" fmla="*/ 0 w 3049208"/>
                <a:gd name="connsiteY3" fmla="*/ 1078327 h 1078327"/>
                <a:gd name="connsiteX0" fmla="*/ 0 w 3049208"/>
                <a:gd name="connsiteY0" fmla="*/ 1078327 h 1169767"/>
                <a:gd name="connsiteX1" fmla="*/ 1524604 w 3049208"/>
                <a:gd name="connsiteY1" fmla="*/ 0 h 1169767"/>
                <a:gd name="connsiteX2" fmla="*/ 3049208 w 3049208"/>
                <a:gd name="connsiteY2" fmla="*/ 1078327 h 1169767"/>
                <a:gd name="connsiteX3" fmla="*/ 91440 w 3049208"/>
                <a:gd name="connsiteY3" fmla="*/ 1169767 h 1169767"/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208" h="1078327">
                  <a:moveTo>
                    <a:pt x="0" y="1078327"/>
                  </a:moveTo>
                  <a:lnTo>
                    <a:pt x="1524604" y="0"/>
                  </a:lnTo>
                  <a:lnTo>
                    <a:pt x="3049208" y="1078327"/>
                  </a:lnTo>
                </a:path>
              </a:pathLst>
            </a:custGeom>
            <a:ln w="28575" cap="rnd">
              <a:solidFill>
                <a:srgbClr val="6ED2DC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853" tIns="89853" rIns="89853" bIns="898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err="1">
                <a:cs typeface="Tahoma" pitchFamily="34" charset="0"/>
              </a:endParaRPr>
            </a:p>
          </p:txBody>
        </p:sp>
        <p:sp>
          <p:nvSpPr>
            <p:cNvPr id="20" name="Gleichschenkliges Dreieck 4">
              <a:extLst>
                <a:ext uri="{FF2B5EF4-FFF2-40B4-BE49-F238E27FC236}">
                  <a16:creationId xmlns:a16="http://schemas.microsoft.com/office/drawing/2014/main" id="{A534DC30-BADE-D14B-AC00-82D8D00AF1B9}"/>
                </a:ext>
              </a:extLst>
            </p:cNvPr>
            <p:cNvSpPr/>
            <p:nvPr/>
          </p:nvSpPr>
          <p:spPr>
            <a:xfrm rot="5400000">
              <a:off x="4218360" y="2440387"/>
              <a:ext cx="1762883" cy="623237"/>
            </a:xfrm>
            <a:custGeom>
              <a:avLst/>
              <a:gdLst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  <a:gd name="connsiteX3" fmla="*/ 0 w 3049208"/>
                <a:gd name="connsiteY3" fmla="*/ 1078327 h 1078327"/>
                <a:gd name="connsiteX0" fmla="*/ 0 w 3049208"/>
                <a:gd name="connsiteY0" fmla="*/ 1078327 h 1169767"/>
                <a:gd name="connsiteX1" fmla="*/ 1524604 w 3049208"/>
                <a:gd name="connsiteY1" fmla="*/ 0 h 1169767"/>
                <a:gd name="connsiteX2" fmla="*/ 3049208 w 3049208"/>
                <a:gd name="connsiteY2" fmla="*/ 1078327 h 1169767"/>
                <a:gd name="connsiteX3" fmla="*/ 91440 w 3049208"/>
                <a:gd name="connsiteY3" fmla="*/ 1169767 h 1169767"/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208" h="1078327">
                  <a:moveTo>
                    <a:pt x="0" y="1078327"/>
                  </a:moveTo>
                  <a:lnTo>
                    <a:pt x="1524604" y="0"/>
                  </a:lnTo>
                  <a:lnTo>
                    <a:pt x="3049208" y="1078327"/>
                  </a:lnTo>
                </a:path>
              </a:pathLst>
            </a:custGeom>
            <a:ln w="28575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853" tIns="89853" rIns="89853" bIns="898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err="1">
                <a:cs typeface="Tahoma" pitchFamily="34" charset="0"/>
              </a:endParaRPr>
            </a:p>
          </p:txBody>
        </p:sp>
      </p:grpSp>
      <p:pic>
        <p:nvPicPr>
          <p:cNvPr id="3" name="Picture 3" descr="A picture containing container, box, file&#10;&#10;Description automatically generated">
            <a:extLst>
              <a:ext uri="{FF2B5EF4-FFF2-40B4-BE49-F238E27FC236}">
                <a16:creationId xmlns:a16="http://schemas.microsoft.com/office/drawing/2014/main" id="{511D93B3-1682-67AD-D043-A2143D70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" y="1730595"/>
            <a:ext cx="1420152" cy="1428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54E65BF-3B92-73EC-26E8-54FD08A5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246" y="1729633"/>
            <a:ext cx="1440605" cy="14382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A7DAD2-A489-5EAF-85B3-90BA4CDF4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67" y="1697447"/>
            <a:ext cx="1424729" cy="14629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DC167F2-70C2-5F78-EA2A-3EBAE8C76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419" y="1700271"/>
            <a:ext cx="1432667" cy="14489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9444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8" descr="UAW plans to strike Mack Trucks for first time in 35 years - FreightWaves">
            <a:extLst>
              <a:ext uri="{FF2B5EF4-FFF2-40B4-BE49-F238E27FC236}">
                <a16:creationId xmlns:a16="http://schemas.microsoft.com/office/drawing/2014/main" id="{83B9D713-8DE5-084C-A8B4-06C82B66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rgbClr val="1179B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" y="0"/>
            <a:ext cx="9201223" cy="5145088"/>
          </a:xfrm>
          <a:prstGeom prst="rect">
            <a:avLst/>
          </a:prstGeom>
          <a:solidFill>
            <a:srgbClr val="004D7A">
              <a:lumMod val="50000"/>
              <a:alpha val="48000"/>
            </a:srgbClr>
          </a:solidFill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17B49AE-473E-434D-B263-D4C38E896850}"/>
              </a:ext>
            </a:extLst>
          </p:cNvPr>
          <p:cNvSpPr/>
          <p:nvPr/>
        </p:nvSpPr>
        <p:spPr>
          <a:xfrm>
            <a:off x="0" y="0"/>
            <a:ext cx="9201224" cy="5145088"/>
          </a:xfrm>
          <a:prstGeom prst="rect">
            <a:avLst/>
          </a:prstGeom>
          <a:solidFill>
            <a:srgbClr val="BFEAF9">
              <a:lumMod val="10000"/>
              <a:alpha val="92000"/>
            </a:srgbClr>
          </a:solidFill>
          <a:ln w="25400" cap="flat" cmpd="sng" algn="ctr">
            <a:solidFill>
              <a:srgbClr val="7FA5B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Google Shape;107;p4">
            <a:extLst>
              <a:ext uri="{FF2B5EF4-FFF2-40B4-BE49-F238E27FC236}">
                <a16:creationId xmlns:a16="http://schemas.microsoft.com/office/drawing/2014/main" id="{2D04FE94-52BA-425D-B8FA-62323DAFA4B6}"/>
              </a:ext>
            </a:extLst>
          </p:cNvPr>
          <p:cNvSpPr txBox="1"/>
          <p:nvPr/>
        </p:nvSpPr>
        <p:spPr>
          <a:xfrm>
            <a:off x="8604001" y="4890652"/>
            <a:ext cx="1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lnSpc>
                <a:spcPct val="133333"/>
              </a:lnSpc>
              <a:buSzPts val="600"/>
            </a:pPr>
            <a:fld id="{00000000-1234-1234-1234-123412341234}" type="slidenum">
              <a:rPr lang="en-US" sz="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lnSpc>
                  <a:spcPct val="133333"/>
                </a:lnSpc>
                <a:buSzPts val="600"/>
              </a:pPr>
              <a:t>4</a:t>
            </a:fld>
            <a:endParaRPr sz="6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6" name="Straight Connector 126">
            <a:extLst>
              <a:ext uri="{FF2B5EF4-FFF2-40B4-BE49-F238E27FC236}">
                <a16:creationId xmlns:a16="http://schemas.microsoft.com/office/drawing/2014/main" id="{252B1375-E486-4A6F-A6FD-DF4EA0B54E8D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57" name="Text Placeholder 1">
            <a:extLst>
              <a:ext uri="{FF2B5EF4-FFF2-40B4-BE49-F238E27FC236}">
                <a16:creationId xmlns:a16="http://schemas.microsoft.com/office/drawing/2014/main" id="{65B1648E-B69C-4822-90F0-A76038A451E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What are we solving?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AFA69-3729-3E4D-857C-1A23565762C9}"/>
              </a:ext>
            </a:extLst>
          </p:cNvPr>
          <p:cNvSpPr txBox="1"/>
          <p:nvPr/>
        </p:nvSpPr>
        <p:spPr>
          <a:xfrm>
            <a:off x="457971" y="1116731"/>
            <a:ext cx="81154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Freight activity will nearly double by 2040, and global freight transport emissions will exceed passenger vehicle emissions by 2050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D1009-F933-7F42-8279-6BF0556D9CDB}"/>
              </a:ext>
            </a:extLst>
          </p:cNvPr>
          <p:cNvSpPr txBox="1"/>
          <p:nvPr/>
        </p:nvSpPr>
        <p:spPr>
          <a:xfrm>
            <a:off x="457970" y="2042050"/>
            <a:ext cx="81154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800" b="1">
                <a:solidFill>
                  <a:schemeClr val="bg1"/>
                </a:solidFill>
              </a:rPr>
              <a:t>Improving fuel efficiency is key!!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E56F3-8AA2-1949-BDD1-EC4E5E655BDB}"/>
              </a:ext>
            </a:extLst>
          </p:cNvPr>
          <p:cNvSpPr txBox="1"/>
          <p:nvPr/>
        </p:nvSpPr>
        <p:spPr>
          <a:xfrm>
            <a:off x="391541" y="3130844"/>
            <a:ext cx="36858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u="sng">
                <a:solidFill>
                  <a:schemeClr val="bg1"/>
                </a:solidFill>
              </a:rPr>
              <a:t>For the logistic freight carriers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F7DD0-0A91-D149-B039-3522E0A00E91}"/>
              </a:ext>
            </a:extLst>
          </p:cNvPr>
          <p:cNvSpPr txBox="1"/>
          <p:nvPr/>
        </p:nvSpPr>
        <p:spPr>
          <a:xfrm>
            <a:off x="391541" y="2690370"/>
            <a:ext cx="81154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We aim to leverage a </a:t>
            </a:r>
            <a:r>
              <a:rPr lang="en-US" sz="1600" u="sng">
                <a:solidFill>
                  <a:schemeClr val="bg1"/>
                </a:solidFill>
              </a:rPr>
              <a:t>Software-first approach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20B13-FBB1-B744-B5C6-5F60E183131B}"/>
              </a:ext>
            </a:extLst>
          </p:cNvPr>
          <p:cNvSpPr txBox="1"/>
          <p:nvPr/>
        </p:nvSpPr>
        <p:spPr>
          <a:xfrm>
            <a:off x="360002" y="3594364"/>
            <a:ext cx="55977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u="sng">
                <a:solidFill>
                  <a:schemeClr val="bg1"/>
                </a:solidFill>
              </a:rPr>
              <a:t>In order to: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Reduce fuel consumption &amp; carbon emissions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Improve profit margins for carriers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Enhance vehicle safety</a:t>
            </a:r>
          </a:p>
        </p:txBody>
      </p:sp>
    </p:spTree>
    <p:extLst>
      <p:ext uri="{BB962C8B-B14F-4D97-AF65-F5344CB8AC3E}">
        <p14:creationId xmlns:p14="http://schemas.microsoft.com/office/powerpoint/2010/main" val="52966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4F250FB-3653-F24E-AF23-AC84FFFC75BA}"/>
              </a:ext>
            </a:extLst>
          </p:cNvPr>
          <p:cNvSpPr/>
          <p:nvPr/>
        </p:nvSpPr>
        <p:spPr>
          <a:xfrm>
            <a:off x="5602318" y="4233467"/>
            <a:ext cx="1096595" cy="707781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TCU/</a:t>
            </a:r>
            <a:b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Infotainment</a:t>
            </a:r>
          </a:p>
        </p:txBody>
      </p:sp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4ED221C7-8432-3B42-BF6E-8DFDE4EC3F17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02F9A1-3DA9-CE4D-AAF2-3911BC19965E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Smart Drive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F04CF-716E-244E-935B-6E833D5E2A95}"/>
              </a:ext>
            </a:extLst>
          </p:cNvPr>
          <p:cNvSpPr txBox="1"/>
          <p:nvPr/>
        </p:nvSpPr>
        <p:spPr>
          <a:xfrm>
            <a:off x="171464" y="872979"/>
            <a:ext cx="213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Next gen-vehicle architecture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AD73D842-E301-734D-8D57-3C6ECFF75646}"/>
              </a:ext>
            </a:extLst>
          </p:cNvPr>
          <p:cNvSpPr/>
          <p:nvPr/>
        </p:nvSpPr>
        <p:spPr>
          <a:xfrm>
            <a:off x="2429366" y="872979"/>
            <a:ext cx="471340" cy="444095"/>
          </a:xfrm>
          <a:prstGeom prst="plus">
            <a:avLst>
              <a:gd name="adj" fmla="val 3985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2D856-58F3-4840-87AF-4B5288544275}"/>
              </a:ext>
            </a:extLst>
          </p:cNvPr>
          <p:cNvSpPr txBox="1"/>
          <p:nvPr/>
        </p:nvSpPr>
        <p:spPr>
          <a:xfrm>
            <a:off x="2862392" y="872979"/>
            <a:ext cx="179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Over the Air Capability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DD46DCC4-4DA6-0944-8445-56EBCA776FC2}"/>
              </a:ext>
            </a:extLst>
          </p:cNvPr>
          <p:cNvSpPr/>
          <p:nvPr/>
        </p:nvSpPr>
        <p:spPr>
          <a:xfrm>
            <a:off x="4572000" y="872979"/>
            <a:ext cx="471340" cy="444095"/>
          </a:xfrm>
          <a:prstGeom prst="plus">
            <a:avLst>
              <a:gd name="adj" fmla="val 3985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9F922-6639-6A41-AE44-9D68FD0E8543}"/>
              </a:ext>
            </a:extLst>
          </p:cNvPr>
          <p:cNvSpPr txBox="1"/>
          <p:nvPr/>
        </p:nvSpPr>
        <p:spPr>
          <a:xfrm>
            <a:off x="7178695" y="872979"/>
            <a:ext cx="179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AI-enabled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9A0E1-4643-A64C-9AF9-4C6982792DBC}"/>
              </a:ext>
            </a:extLst>
          </p:cNvPr>
          <p:cNvSpPr txBox="1"/>
          <p:nvPr/>
        </p:nvSpPr>
        <p:spPr>
          <a:xfrm>
            <a:off x="5043340" y="872979"/>
            <a:ext cx="179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Cloud</a:t>
            </a:r>
          </a:p>
          <a:p>
            <a:pPr algn="ctr"/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Communication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9CAE35C3-11BF-A64A-AA7A-59010A82761E}"/>
              </a:ext>
            </a:extLst>
          </p:cNvPr>
          <p:cNvSpPr/>
          <p:nvPr/>
        </p:nvSpPr>
        <p:spPr>
          <a:xfrm>
            <a:off x="6810123" y="872979"/>
            <a:ext cx="471340" cy="444095"/>
          </a:xfrm>
          <a:prstGeom prst="plus">
            <a:avLst>
              <a:gd name="adj" fmla="val 3985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4CBA61-CAD7-7341-B5BC-DDDC588C49AA}"/>
              </a:ext>
            </a:extLst>
          </p:cNvPr>
          <p:cNvSpPr/>
          <p:nvPr/>
        </p:nvSpPr>
        <p:spPr>
          <a:xfrm>
            <a:off x="1970401" y="3494512"/>
            <a:ext cx="2048444" cy="129094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TCU/ Primary ECU Gateway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BDEBA-F41A-DE4A-A7A8-759620532FE5}"/>
              </a:ext>
            </a:extLst>
          </p:cNvPr>
          <p:cNvSpPr/>
          <p:nvPr/>
        </p:nvSpPr>
        <p:spPr>
          <a:xfrm>
            <a:off x="1991128" y="3746407"/>
            <a:ext cx="1990273" cy="1026328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Rectangle: Rounded Corners 31">
            <a:extLst>
              <a:ext uri="{FF2B5EF4-FFF2-40B4-BE49-F238E27FC236}">
                <a16:creationId xmlns:a16="http://schemas.microsoft.com/office/drawing/2014/main" id="{755805C0-AE54-DB46-89C0-D38F196B4417}"/>
              </a:ext>
            </a:extLst>
          </p:cNvPr>
          <p:cNvSpPr/>
          <p:nvPr/>
        </p:nvSpPr>
        <p:spPr>
          <a:xfrm>
            <a:off x="2173191" y="3804592"/>
            <a:ext cx="1631348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OTA Orchestrator</a:t>
            </a:r>
          </a:p>
        </p:txBody>
      </p:sp>
      <p:sp>
        <p:nvSpPr>
          <p:cNvPr id="17" name="Rectangle: Rounded Corners 37">
            <a:extLst>
              <a:ext uri="{FF2B5EF4-FFF2-40B4-BE49-F238E27FC236}">
                <a16:creationId xmlns:a16="http://schemas.microsoft.com/office/drawing/2014/main" id="{3F51D540-5418-0340-B72A-B044309BC901}"/>
              </a:ext>
            </a:extLst>
          </p:cNvPr>
          <p:cNvSpPr/>
          <p:nvPr/>
        </p:nvSpPr>
        <p:spPr>
          <a:xfrm>
            <a:off x="2329152" y="4342436"/>
            <a:ext cx="1330941" cy="195678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UDS client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B44A2-8AAB-8545-A85A-C3443FDEDB7D}"/>
              </a:ext>
            </a:extLst>
          </p:cNvPr>
          <p:cNvSpPr/>
          <p:nvPr/>
        </p:nvSpPr>
        <p:spPr>
          <a:xfrm>
            <a:off x="5587008" y="3287496"/>
            <a:ext cx="1096595" cy="707781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Braking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ECU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4149D-D4B4-9A4E-B5F4-63FDF0B89BB6}"/>
              </a:ext>
            </a:extLst>
          </p:cNvPr>
          <p:cNvSpPr txBox="1"/>
          <p:nvPr/>
        </p:nvSpPr>
        <p:spPr>
          <a:xfrm>
            <a:off x="4039572" y="3961099"/>
            <a:ext cx="83089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rgbClr val="00ABE7"/>
              </a:buClr>
              <a:buFontTx/>
              <a:buNone/>
            </a:pPr>
            <a:r>
              <a:rPr lang="en-IN" sz="900" i="1" kern="1200">
                <a:solidFill>
                  <a:schemeClr val="bg1"/>
                </a:solidFill>
                <a:latin typeface="Tahoma"/>
                <a:ea typeface="+mn-ea"/>
                <a:cs typeface="+mn-cs"/>
              </a:rPr>
              <a:t>CAN Bus/ UDS</a:t>
            </a:r>
          </a:p>
        </p:txBody>
      </p:sp>
      <p:sp>
        <p:nvSpPr>
          <p:cNvPr id="22" name="Rectangle: Rounded Corners 46">
            <a:extLst>
              <a:ext uri="{FF2B5EF4-FFF2-40B4-BE49-F238E27FC236}">
                <a16:creationId xmlns:a16="http://schemas.microsoft.com/office/drawing/2014/main" id="{2140C679-2AB8-4E4B-8D77-5A69FB408476}"/>
              </a:ext>
            </a:extLst>
          </p:cNvPr>
          <p:cNvSpPr/>
          <p:nvPr/>
        </p:nvSpPr>
        <p:spPr>
          <a:xfrm>
            <a:off x="5714319" y="3699087"/>
            <a:ext cx="872594" cy="242045"/>
          </a:xfrm>
          <a:prstGeom prst="roundRect">
            <a:avLst/>
          </a:prstGeom>
          <a:solidFill>
            <a:srgbClr val="BFEAF9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37962-CF7A-9949-8E9C-7DDC4CB12E8D}"/>
              </a:ext>
            </a:extLst>
          </p:cNvPr>
          <p:cNvSpPr txBox="1"/>
          <p:nvPr/>
        </p:nvSpPr>
        <p:spPr>
          <a:xfrm>
            <a:off x="519733" y="3706807"/>
            <a:ext cx="1123137" cy="37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rgbClr val="00ABE7"/>
              </a:buClr>
              <a:buFontTx/>
              <a:buNone/>
            </a:pPr>
            <a:r>
              <a:rPr lang="en-IN" sz="1200" b="1" kern="1200">
                <a:solidFill>
                  <a:schemeClr val="bg2">
                    <a:lumMod val="40000"/>
                    <a:lumOff val="60000"/>
                  </a:schemeClr>
                </a:solidFill>
                <a:latin typeface="Tahoma"/>
                <a:ea typeface="+mn-ea"/>
                <a:cs typeface="+mn-cs"/>
              </a:rPr>
              <a:t>In-Vehicle Components</a:t>
            </a:r>
          </a:p>
        </p:txBody>
      </p:sp>
      <p:sp>
        <p:nvSpPr>
          <p:cNvPr id="24" name="Rectangle: Rounded Corners 71">
            <a:extLst>
              <a:ext uri="{FF2B5EF4-FFF2-40B4-BE49-F238E27FC236}">
                <a16:creationId xmlns:a16="http://schemas.microsoft.com/office/drawing/2014/main" id="{2A677910-98B8-464C-9A6C-49A1DC4EA52F}"/>
              </a:ext>
            </a:extLst>
          </p:cNvPr>
          <p:cNvSpPr/>
          <p:nvPr/>
        </p:nvSpPr>
        <p:spPr>
          <a:xfrm>
            <a:off x="2528658" y="4076665"/>
            <a:ext cx="931930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Key Verification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AC12C-B6C3-7A46-9E76-0C470C9E4088}"/>
              </a:ext>
            </a:extLst>
          </p:cNvPr>
          <p:cNvCxnSpPr>
            <a:cxnSpLocks/>
          </p:cNvCxnSpPr>
          <p:nvPr/>
        </p:nvCxnSpPr>
        <p:spPr>
          <a:xfrm flipH="1">
            <a:off x="480195" y="3005864"/>
            <a:ext cx="849234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989E5-0C41-2548-A3A7-190309A3C82E}"/>
              </a:ext>
            </a:extLst>
          </p:cNvPr>
          <p:cNvSpPr/>
          <p:nvPr/>
        </p:nvSpPr>
        <p:spPr>
          <a:xfrm>
            <a:off x="486914" y="1818952"/>
            <a:ext cx="6196690" cy="1026328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t"/>
          <a:lstStyle/>
          <a:p>
            <a:pPr lvl="0">
              <a:buClrTx/>
              <a:defRPr/>
            </a:pPr>
            <a:r>
              <a:rPr lang="en-IN" sz="1000" b="1" kern="1200">
                <a:solidFill>
                  <a:srgbClr val="FFC000"/>
                </a:solidFill>
                <a:latin typeface="Tahoma"/>
              </a:rPr>
              <a:t>Smart Drive + Optimization Engine</a:t>
            </a:r>
          </a:p>
          <a:p>
            <a:pPr lvl="0">
              <a:buClrTx/>
              <a:defRPr/>
            </a:pPr>
            <a:endParaRPr lang="en-IN" sz="1000" b="1" kern="1200">
              <a:solidFill>
                <a:srgbClr val="FFC000"/>
              </a:solidFill>
              <a:latin typeface="Tahoma"/>
            </a:endParaRPr>
          </a:p>
          <a:p>
            <a:pPr lvl="0">
              <a:buClrTx/>
              <a:defRPr/>
            </a:pPr>
            <a:endParaRPr lang="en-IN" sz="1000" b="1" kern="1200">
              <a:solidFill>
                <a:srgbClr val="FFC000"/>
              </a:solidFill>
              <a:latin typeface="Tahoma"/>
            </a:endParaRPr>
          </a:p>
        </p:txBody>
      </p:sp>
      <p:sp>
        <p:nvSpPr>
          <p:cNvPr id="27" name="Rectangle: Rounded Corners 31">
            <a:extLst>
              <a:ext uri="{FF2B5EF4-FFF2-40B4-BE49-F238E27FC236}">
                <a16:creationId xmlns:a16="http://schemas.microsoft.com/office/drawing/2014/main" id="{150F1E65-CEAD-7B45-AF89-4CFB44E0E6CB}"/>
              </a:ext>
            </a:extLst>
          </p:cNvPr>
          <p:cNvSpPr/>
          <p:nvPr/>
        </p:nvSpPr>
        <p:spPr>
          <a:xfrm>
            <a:off x="581588" y="2156166"/>
            <a:ext cx="1379187" cy="207967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Real-time GPS tracking</a:t>
            </a:r>
          </a:p>
        </p:txBody>
      </p:sp>
      <p:sp>
        <p:nvSpPr>
          <p:cNvPr id="28" name="Rectangle: Rounded Corners 31">
            <a:extLst>
              <a:ext uri="{FF2B5EF4-FFF2-40B4-BE49-F238E27FC236}">
                <a16:creationId xmlns:a16="http://schemas.microsoft.com/office/drawing/2014/main" id="{DFF4FBC9-CDB9-134C-A543-ED134D4847D7}"/>
              </a:ext>
            </a:extLst>
          </p:cNvPr>
          <p:cNvSpPr/>
          <p:nvPr/>
        </p:nvSpPr>
        <p:spPr>
          <a:xfrm>
            <a:off x="581588" y="2444920"/>
            <a:ext cx="1379187" cy="207967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Map - Terrain info</a:t>
            </a:r>
          </a:p>
        </p:txBody>
      </p:sp>
      <p:sp>
        <p:nvSpPr>
          <p:cNvPr id="29" name="Rectangle: Rounded Corners 31">
            <a:extLst>
              <a:ext uri="{FF2B5EF4-FFF2-40B4-BE49-F238E27FC236}">
                <a16:creationId xmlns:a16="http://schemas.microsoft.com/office/drawing/2014/main" id="{AA4C8C7C-C32B-6A41-B8A9-53283991ED35}"/>
              </a:ext>
            </a:extLst>
          </p:cNvPr>
          <p:cNvSpPr/>
          <p:nvPr/>
        </p:nvSpPr>
        <p:spPr>
          <a:xfrm>
            <a:off x="2085032" y="2156165"/>
            <a:ext cx="1223776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Real-time weather</a:t>
            </a:r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FE10969F-9E03-5040-BA05-F2B3C9012C3E}"/>
              </a:ext>
            </a:extLst>
          </p:cNvPr>
          <p:cNvSpPr/>
          <p:nvPr/>
        </p:nvSpPr>
        <p:spPr>
          <a:xfrm>
            <a:off x="2085032" y="2439083"/>
            <a:ext cx="1223776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Traffic data</a:t>
            </a:r>
          </a:p>
        </p:txBody>
      </p:sp>
      <p:sp>
        <p:nvSpPr>
          <p:cNvPr id="31" name="Rectangle: Rounded Corners 31">
            <a:extLst>
              <a:ext uri="{FF2B5EF4-FFF2-40B4-BE49-F238E27FC236}">
                <a16:creationId xmlns:a16="http://schemas.microsoft.com/office/drawing/2014/main" id="{9D008356-95D1-2246-874D-D588E1C70ED2}"/>
              </a:ext>
            </a:extLst>
          </p:cNvPr>
          <p:cNvSpPr/>
          <p:nvPr/>
        </p:nvSpPr>
        <p:spPr>
          <a:xfrm>
            <a:off x="3425831" y="2168134"/>
            <a:ext cx="1412711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Planned Route Schedule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50CFF8-B5F7-F84B-846D-6DF9F38AA415}"/>
              </a:ext>
            </a:extLst>
          </p:cNvPr>
          <p:cNvSpPr/>
          <p:nvPr/>
        </p:nvSpPr>
        <p:spPr>
          <a:xfrm>
            <a:off x="3425831" y="2451052"/>
            <a:ext cx="1412711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Historical Training Data</a:t>
            </a:r>
          </a:p>
        </p:txBody>
      </p:sp>
      <p:sp>
        <p:nvSpPr>
          <p:cNvPr id="33" name="Rectangle: Rounded Corners 31">
            <a:extLst>
              <a:ext uri="{FF2B5EF4-FFF2-40B4-BE49-F238E27FC236}">
                <a16:creationId xmlns:a16="http://schemas.microsoft.com/office/drawing/2014/main" id="{78A5D65A-3986-9945-8C3C-D10CF11A0DAC}"/>
              </a:ext>
            </a:extLst>
          </p:cNvPr>
          <p:cNvSpPr/>
          <p:nvPr/>
        </p:nvSpPr>
        <p:spPr>
          <a:xfrm>
            <a:off x="4955565" y="2156165"/>
            <a:ext cx="1631348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Suspension / Steering ECU</a:t>
            </a:r>
          </a:p>
        </p:txBody>
      </p:sp>
      <p:sp>
        <p:nvSpPr>
          <p:cNvPr id="34" name="Rectangle: Rounded Corners 31">
            <a:extLst>
              <a:ext uri="{FF2B5EF4-FFF2-40B4-BE49-F238E27FC236}">
                <a16:creationId xmlns:a16="http://schemas.microsoft.com/office/drawing/2014/main" id="{CBC381C8-9DC1-D641-8C8A-5CE510D90558}"/>
              </a:ext>
            </a:extLst>
          </p:cNvPr>
          <p:cNvSpPr/>
          <p:nvPr/>
        </p:nvSpPr>
        <p:spPr>
          <a:xfrm>
            <a:off x="4955565" y="2446628"/>
            <a:ext cx="1631348" cy="201153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ACC Module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B1732E-6378-9F44-9A89-E3ABF7F9BDE9}"/>
              </a:ext>
            </a:extLst>
          </p:cNvPr>
          <p:cNvSpPr/>
          <p:nvPr/>
        </p:nvSpPr>
        <p:spPr>
          <a:xfrm>
            <a:off x="6837181" y="1818952"/>
            <a:ext cx="2135355" cy="1026328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t"/>
          <a:lstStyle/>
          <a:p>
            <a:pPr lvl="0">
              <a:buClrTx/>
              <a:defRPr/>
            </a:pPr>
            <a:r>
              <a:rPr lang="en-IN" sz="1000" b="1" kern="1200">
                <a:solidFill>
                  <a:srgbClr val="FFC000"/>
                </a:solidFill>
                <a:latin typeface="Tahoma"/>
              </a:rPr>
              <a:t>Smart Drive +</a:t>
            </a:r>
          </a:p>
          <a:p>
            <a:pPr lvl="0">
              <a:buClrTx/>
              <a:defRPr/>
            </a:pPr>
            <a:r>
              <a:rPr lang="en-IN" sz="1000" b="1" kern="1200">
                <a:solidFill>
                  <a:srgbClr val="FFC000"/>
                </a:solidFill>
                <a:latin typeface="Tahoma"/>
              </a:rPr>
              <a:t>Cloud Orchestrator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Campaign Manager (Scheduler, Policies, Delivery)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/>
              <a:t>Package Manager (Encryption, User Authorization)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BA3023E-36F7-6443-9DF9-182AF4710DD7}"/>
              </a:ext>
            </a:extLst>
          </p:cNvPr>
          <p:cNvCxnSpPr>
            <a:stCxn id="35" idx="2"/>
            <a:endCxn id="14" idx="0"/>
          </p:cNvCxnSpPr>
          <p:nvPr/>
        </p:nvCxnSpPr>
        <p:spPr>
          <a:xfrm rot="5400000">
            <a:off x="5125125" y="714778"/>
            <a:ext cx="649232" cy="4910236"/>
          </a:xfrm>
          <a:prstGeom prst="bent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6">
            <a:extLst>
              <a:ext uri="{FF2B5EF4-FFF2-40B4-BE49-F238E27FC236}">
                <a16:creationId xmlns:a16="http://schemas.microsoft.com/office/drawing/2014/main" id="{A4426750-EC5A-544F-AB20-C3112B5446E1}"/>
              </a:ext>
            </a:extLst>
          </p:cNvPr>
          <p:cNvSpPr/>
          <p:nvPr/>
        </p:nvSpPr>
        <p:spPr>
          <a:xfrm>
            <a:off x="1338606" y="4262398"/>
            <a:ext cx="590308" cy="27569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IN" sz="700"/>
              <a:t>5G/LTE</a:t>
            </a:r>
          </a:p>
        </p:txBody>
      </p:sp>
      <p:pic>
        <p:nvPicPr>
          <p:cNvPr id="42" name="Picture 14" descr="Global Navigation Satellite Systems Testing Services: EN 303 413 | SGS Hong  Kong">
            <a:extLst>
              <a:ext uri="{FF2B5EF4-FFF2-40B4-BE49-F238E27FC236}">
                <a16:creationId xmlns:a16="http://schemas.microsoft.com/office/drawing/2014/main" id="{0209579B-3259-8F4D-9722-11C2A1F5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706120" y="396753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BE6398C-3C1C-9E48-ABC6-6B3CA778EB7F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4018845" y="3641387"/>
            <a:ext cx="1568163" cy="49859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B9B0C69-7488-904F-86D6-611B8997E6A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18845" y="4139985"/>
            <a:ext cx="1568163" cy="49944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46">
            <a:extLst>
              <a:ext uri="{FF2B5EF4-FFF2-40B4-BE49-F238E27FC236}">
                <a16:creationId xmlns:a16="http://schemas.microsoft.com/office/drawing/2014/main" id="{0DCA7600-2E0C-0E49-A1F7-8C7B19DBCD76}"/>
              </a:ext>
            </a:extLst>
          </p:cNvPr>
          <p:cNvSpPr/>
          <p:nvPr/>
        </p:nvSpPr>
        <p:spPr>
          <a:xfrm>
            <a:off x="5714319" y="4615530"/>
            <a:ext cx="872594" cy="242045"/>
          </a:xfrm>
          <a:prstGeom prst="roundRect">
            <a:avLst/>
          </a:prstGeom>
          <a:solidFill>
            <a:srgbClr val="BFEAF9"/>
          </a:solidFill>
          <a:ln w="12700" cap="flat" cmpd="sng" algn="ctr">
            <a:solidFill>
              <a:srgbClr val="1179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Agent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7B44A-7552-504D-A84D-808410E734A1}"/>
              </a:ext>
            </a:extLst>
          </p:cNvPr>
          <p:cNvSpPr/>
          <p:nvPr/>
        </p:nvSpPr>
        <p:spPr>
          <a:xfrm>
            <a:off x="7039749" y="3374796"/>
            <a:ext cx="1568163" cy="148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>
                <a:solidFill>
                  <a:schemeClr val="tx1"/>
                </a:solidFill>
              </a:rPr>
              <a:t>Resulting in automatic speed optimization when in cruise control mode leading to fuel savings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D5804-7B88-5647-B760-E4AC2D09C1C2}"/>
              </a:ext>
            </a:extLst>
          </p:cNvPr>
          <p:cNvSpPr txBox="1"/>
          <p:nvPr/>
        </p:nvSpPr>
        <p:spPr>
          <a:xfrm>
            <a:off x="90435" y="4844624"/>
            <a:ext cx="24705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bg1"/>
                </a:solidFill>
              </a:rPr>
              <a:t>Source: Suitable for 4</a:t>
            </a:r>
            <a:r>
              <a:rPr lang="en-US" sz="700" i="1" baseline="30000">
                <a:solidFill>
                  <a:schemeClr val="bg1"/>
                </a:solidFill>
              </a:rPr>
              <a:t>th</a:t>
            </a:r>
            <a:r>
              <a:rPr lang="en-US" sz="700" i="1">
                <a:solidFill>
                  <a:schemeClr val="bg1"/>
                </a:solidFill>
              </a:rPr>
              <a:t> and 5</a:t>
            </a:r>
            <a:r>
              <a:rPr lang="en-US" sz="700" i="1" baseline="30000">
                <a:solidFill>
                  <a:schemeClr val="bg1"/>
                </a:solidFill>
              </a:rPr>
              <a:t>th</a:t>
            </a:r>
            <a:r>
              <a:rPr lang="en-US" sz="700" i="1">
                <a:solidFill>
                  <a:schemeClr val="bg1"/>
                </a:solidFill>
              </a:rPr>
              <a:t> gen in-vehicle architecture</a:t>
            </a:r>
          </a:p>
        </p:txBody>
      </p:sp>
      <p:pic>
        <p:nvPicPr>
          <p:cNvPr id="2" name="Picture 2" descr="What is Amazon AWS EC2? – Elastic Compute Cloud | AllCode">
            <a:extLst>
              <a:ext uri="{FF2B5EF4-FFF2-40B4-BE49-F238E27FC236}">
                <a16:creationId xmlns:a16="http://schemas.microsoft.com/office/drawing/2014/main" id="{6C8BBFCB-EC28-DD7E-CE20-C077647D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12" y="1601292"/>
            <a:ext cx="923958" cy="4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verything You Need to Know About AWS S3">
            <a:extLst>
              <a:ext uri="{FF2B5EF4-FFF2-40B4-BE49-F238E27FC236}">
                <a16:creationId xmlns:a16="http://schemas.microsoft.com/office/drawing/2014/main" id="{230B5751-62C5-53BC-85A9-9846E9D1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49" y="1601319"/>
            <a:ext cx="927407" cy="43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3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Smart Drive</a:t>
            </a:r>
            <a:r>
              <a:rPr lang="en-GB" sz="2400" b="1" baseline="30000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+</a:t>
            </a: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 : Putting the smart in drive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B42140-89E1-2A48-9BFE-EEA2A61208B4}"/>
              </a:ext>
            </a:extLst>
          </p:cNvPr>
          <p:cNvSpPr/>
          <p:nvPr/>
        </p:nvSpPr>
        <p:spPr>
          <a:xfrm>
            <a:off x="2100725" y="2583177"/>
            <a:ext cx="2201426" cy="2200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Fleet Telematics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CB2817-7651-F949-B689-ECF6389791D6}"/>
              </a:ext>
            </a:extLst>
          </p:cNvPr>
          <p:cNvSpPr/>
          <p:nvPr/>
        </p:nvSpPr>
        <p:spPr>
          <a:xfrm>
            <a:off x="3236472" y="1081160"/>
            <a:ext cx="2201426" cy="2200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OTA Platforms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895BF-C38D-5B4B-A75B-179FFF116A57}"/>
              </a:ext>
            </a:extLst>
          </p:cNvPr>
          <p:cNvSpPr/>
          <p:nvPr/>
        </p:nvSpPr>
        <p:spPr>
          <a:xfrm>
            <a:off x="4266538" y="2623884"/>
            <a:ext cx="2201426" cy="2200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</a:rPr>
              <a:t>Adaptive Cruise 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B25524-B2F9-7148-9ACC-C071117A4D88}"/>
              </a:ext>
            </a:extLst>
          </p:cNvPr>
          <p:cNvSpPr/>
          <p:nvPr/>
        </p:nvSpPr>
        <p:spPr>
          <a:xfrm>
            <a:off x="3674979" y="2871312"/>
            <a:ext cx="1253765" cy="641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SMART DRIVE</a:t>
            </a:r>
            <a:r>
              <a:rPr lang="en-US" baseline="30000">
                <a:solidFill>
                  <a:schemeClr val="tx1"/>
                </a:solidFill>
              </a:rPr>
              <a:t>+</a:t>
            </a:r>
          </a:p>
        </p:txBody>
      </p:sp>
      <p:pic>
        <p:nvPicPr>
          <p:cNvPr id="12" name="Picture 14" descr="Here Technologies - Wikipedia">
            <a:extLst>
              <a:ext uri="{FF2B5EF4-FFF2-40B4-BE49-F238E27FC236}">
                <a16:creationId xmlns:a16="http://schemas.microsoft.com/office/drawing/2014/main" id="{10CFCD7D-008F-4648-8178-C852988B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4" y="2232729"/>
            <a:ext cx="369234" cy="3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Connected Cars with OTA Updates :: Airbiquity">
            <a:extLst>
              <a:ext uri="{FF2B5EF4-FFF2-40B4-BE49-F238E27FC236}">
                <a16:creationId xmlns:a16="http://schemas.microsoft.com/office/drawing/2014/main" id="{9BB3C514-312F-1149-A668-D176DA29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43" y="1325860"/>
            <a:ext cx="751957" cy="3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Otonomo: The Global Platform for Connected Car Data">
            <a:extLst>
              <a:ext uri="{FF2B5EF4-FFF2-40B4-BE49-F238E27FC236}">
                <a16:creationId xmlns:a16="http://schemas.microsoft.com/office/drawing/2014/main" id="{E905ABDB-1693-934E-AFD8-1272A3D2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896" y="2468806"/>
            <a:ext cx="877419" cy="14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urora Labs Attracts Auto Manufacturers, Electronics Multinationals and  Venture Capitalists in its $23 Million Series B Funding Round | Business  Wire">
            <a:extLst>
              <a:ext uri="{FF2B5EF4-FFF2-40B4-BE49-F238E27FC236}">
                <a16:creationId xmlns:a16="http://schemas.microsoft.com/office/drawing/2014/main" id="{58E0D130-83E4-EC42-8DAC-E4D540A0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52" y="1580283"/>
            <a:ext cx="1020766" cy="40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olkswagen - Wikipedia">
            <a:extLst>
              <a:ext uri="{FF2B5EF4-FFF2-40B4-BE49-F238E27FC236}">
                <a16:creationId xmlns:a16="http://schemas.microsoft.com/office/drawing/2014/main" id="{3B26AB51-EF44-AE47-9C7C-8751DD0F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85" y="3939193"/>
            <a:ext cx="416894" cy="41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aimler AG - pegasus-EN">
            <a:extLst>
              <a:ext uri="{FF2B5EF4-FFF2-40B4-BE49-F238E27FC236}">
                <a16:creationId xmlns:a16="http://schemas.microsoft.com/office/drawing/2014/main" id="{2A206497-362B-8546-8F55-D4F69524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48" y="3827129"/>
            <a:ext cx="890309" cy="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E0A7B39-67E3-984A-A071-740C0478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24" y="4386683"/>
            <a:ext cx="720666" cy="2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raxen - Crunchbase Company Profile &amp; Funding">
            <a:extLst>
              <a:ext uri="{FF2B5EF4-FFF2-40B4-BE49-F238E27FC236}">
                <a16:creationId xmlns:a16="http://schemas.microsoft.com/office/drawing/2014/main" id="{FDDE416D-6154-4E4F-B021-14A8986D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17" y="4031002"/>
            <a:ext cx="712381" cy="1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eet Vehicle Tracking System | Live Updates Every Single Minute -  Fleetsmart">
            <a:extLst>
              <a:ext uri="{FF2B5EF4-FFF2-40B4-BE49-F238E27FC236}">
                <a16:creationId xmlns:a16="http://schemas.microsoft.com/office/drawing/2014/main" id="{ED3E8C99-D489-1F4B-9463-50AEAECC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63" y="4296158"/>
            <a:ext cx="988900" cy="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2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/>
              </a:rPr>
              <a:t>Interface prototype</a:t>
            </a:r>
            <a:endParaRPr lang="en-GB" sz="2400" b="1">
              <a:gradFill>
                <a:gsLst>
                  <a:gs pos="0">
                    <a:srgbClr val="1179BF"/>
                  </a:gs>
                  <a:gs pos="52000">
                    <a:srgbClr val="6ED2DC"/>
                  </a:gs>
                  <a:gs pos="100000">
                    <a:srgbClr val="7FD5F3">
                      <a:lumMod val="20000"/>
                      <a:lumOff val="80000"/>
                    </a:srgbClr>
                  </a:gs>
                </a:gsLst>
                <a:lin ang="2700000" scaled="1"/>
              </a:gradFill>
              <a:latin typeface="Segoe UI"/>
              <a:cs typeface="Segoe UI Light" panose="020B0502040204020203" pitchFamily="34" charset="0"/>
            </a:endParaRPr>
          </a:p>
        </p:txBody>
      </p:sp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868E92F7-9CDF-2B72-A088-7672FD2B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0" y="986542"/>
            <a:ext cx="6980274" cy="39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Optimizing for the ecosystem and the environment</a:t>
            </a:r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id="{7F79D6D6-FF3A-C249-BC72-AEBF9BB95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90886"/>
              </p:ext>
            </p:extLst>
          </p:nvPr>
        </p:nvGraphicFramePr>
        <p:xfrm>
          <a:off x="391542" y="1059018"/>
          <a:ext cx="365255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6279">
                  <a:extLst>
                    <a:ext uri="{9D8B030D-6E8A-4147-A177-3AD203B41FA5}">
                      <a16:colId xmlns:a16="http://schemas.microsoft.com/office/drawing/2014/main" val="2139342401"/>
                    </a:ext>
                  </a:extLst>
                </a:gridCol>
                <a:gridCol w="1826279">
                  <a:extLst>
                    <a:ext uri="{9D8B030D-6E8A-4147-A177-3AD203B41FA5}">
                      <a16:colId xmlns:a16="http://schemas.microsoft.com/office/drawing/2014/main" val="367327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Operational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77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61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5376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5376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2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13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Leasing/ Financing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7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Repairs &amp; 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98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6258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0D725FC-648B-1244-8BFA-36BA126CAB07}"/>
              </a:ext>
            </a:extLst>
          </p:cNvPr>
          <p:cNvSpPr txBox="1"/>
          <p:nvPr/>
        </p:nvSpPr>
        <p:spPr>
          <a:xfrm>
            <a:off x="90435" y="4844624"/>
            <a:ext cx="54761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bg1"/>
                </a:solidFill>
              </a:rPr>
              <a:t>Source: American Transportation Research Institute | NACFE’s 2017 Run On Less demonstration | Current Industry Margins @ 3.9%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274C0-3243-FB40-A98C-427AFFDDE13A}"/>
              </a:ext>
            </a:extLst>
          </p:cNvPr>
          <p:cNvSpPr txBox="1"/>
          <p:nvPr/>
        </p:nvSpPr>
        <p:spPr>
          <a:xfrm>
            <a:off x="360002" y="3824460"/>
            <a:ext cx="365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Industry research indicates solution can save up to 10% of fuel costs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Industry profit margins at ~4%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02C0E3-A039-C541-AC80-9F6DD4072251}"/>
              </a:ext>
            </a:extLst>
          </p:cNvPr>
          <p:cNvGrpSpPr/>
          <p:nvPr/>
        </p:nvGrpSpPr>
        <p:grpSpPr>
          <a:xfrm>
            <a:off x="4413771" y="2249378"/>
            <a:ext cx="503199" cy="646331"/>
            <a:chOff x="4290965" y="1554640"/>
            <a:chExt cx="1120455" cy="2394731"/>
          </a:xfrm>
        </p:grpSpPr>
        <p:sp>
          <p:nvSpPr>
            <p:cNvPr id="22" name="Gleichschenkliges Dreieck 4">
              <a:extLst>
                <a:ext uri="{FF2B5EF4-FFF2-40B4-BE49-F238E27FC236}">
                  <a16:creationId xmlns:a16="http://schemas.microsoft.com/office/drawing/2014/main" id="{74EDE2BD-FE0F-3A47-A597-52406A01A295}"/>
                </a:ext>
              </a:extLst>
            </p:cNvPr>
            <p:cNvSpPr/>
            <p:nvPr/>
          </p:nvSpPr>
          <p:spPr>
            <a:xfrm rot="5400000">
              <a:off x="3516908" y="2328697"/>
              <a:ext cx="2394731" cy="846617"/>
            </a:xfrm>
            <a:custGeom>
              <a:avLst/>
              <a:gdLst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  <a:gd name="connsiteX3" fmla="*/ 0 w 3049208"/>
                <a:gd name="connsiteY3" fmla="*/ 1078327 h 1078327"/>
                <a:gd name="connsiteX0" fmla="*/ 0 w 3049208"/>
                <a:gd name="connsiteY0" fmla="*/ 1078327 h 1169767"/>
                <a:gd name="connsiteX1" fmla="*/ 1524604 w 3049208"/>
                <a:gd name="connsiteY1" fmla="*/ 0 h 1169767"/>
                <a:gd name="connsiteX2" fmla="*/ 3049208 w 3049208"/>
                <a:gd name="connsiteY2" fmla="*/ 1078327 h 1169767"/>
                <a:gd name="connsiteX3" fmla="*/ 91440 w 3049208"/>
                <a:gd name="connsiteY3" fmla="*/ 1169767 h 1169767"/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208" h="1078327">
                  <a:moveTo>
                    <a:pt x="0" y="1078327"/>
                  </a:moveTo>
                  <a:lnTo>
                    <a:pt x="1524604" y="0"/>
                  </a:lnTo>
                  <a:lnTo>
                    <a:pt x="3049208" y="1078327"/>
                  </a:lnTo>
                </a:path>
              </a:pathLst>
            </a:custGeom>
            <a:ln w="28575" cap="rnd">
              <a:solidFill>
                <a:srgbClr val="6ED2DC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853" tIns="89853" rIns="89853" bIns="898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err="1">
                <a:cs typeface="Tahoma" pitchFamily="34" charset="0"/>
              </a:endParaRPr>
            </a:p>
          </p:txBody>
        </p:sp>
        <p:sp>
          <p:nvSpPr>
            <p:cNvPr id="23" name="Gleichschenkliges Dreieck 4">
              <a:extLst>
                <a:ext uri="{FF2B5EF4-FFF2-40B4-BE49-F238E27FC236}">
                  <a16:creationId xmlns:a16="http://schemas.microsoft.com/office/drawing/2014/main" id="{B9AD093C-84DB-864D-A34C-75DC33D51847}"/>
                </a:ext>
              </a:extLst>
            </p:cNvPr>
            <p:cNvSpPr/>
            <p:nvPr/>
          </p:nvSpPr>
          <p:spPr>
            <a:xfrm rot="5400000">
              <a:off x="4218360" y="2440387"/>
              <a:ext cx="1762883" cy="623237"/>
            </a:xfrm>
            <a:custGeom>
              <a:avLst/>
              <a:gdLst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  <a:gd name="connsiteX3" fmla="*/ 0 w 3049208"/>
                <a:gd name="connsiteY3" fmla="*/ 1078327 h 1078327"/>
                <a:gd name="connsiteX0" fmla="*/ 0 w 3049208"/>
                <a:gd name="connsiteY0" fmla="*/ 1078327 h 1169767"/>
                <a:gd name="connsiteX1" fmla="*/ 1524604 w 3049208"/>
                <a:gd name="connsiteY1" fmla="*/ 0 h 1169767"/>
                <a:gd name="connsiteX2" fmla="*/ 3049208 w 3049208"/>
                <a:gd name="connsiteY2" fmla="*/ 1078327 h 1169767"/>
                <a:gd name="connsiteX3" fmla="*/ 91440 w 3049208"/>
                <a:gd name="connsiteY3" fmla="*/ 1169767 h 1169767"/>
                <a:gd name="connsiteX0" fmla="*/ 0 w 3049208"/>
                <a:gd name="connsiteY0" fmla="*/ 1078327 h 1078327"/>
                <a:gd name="connsiteX1" fmla="*/ 1524604 w 3049208"/>
                <a:gd name="connsiteY1" fmla="*/ 0 h 1078327"/>
                <a:gd name="connsiteX2" fmla="*/ 3049208 w 3049208"/>
                <a:gd name="connsiteY2" fmla="*/ 1078327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208" h="1078327">
                  <a:moveTo>
                    <a:pt x="0" y="1078327"/>
                  </a:moveTo>
                  <a:lnTo>
                    <a:pt x="1524604" y="0"/>
                  </a:lnTo>
                  <a:lnTo>
                    <a:pt x="3049208" y="1078327"/>
                  </a:lnTo>
                </a:path>
              </a:pathLst>
            </a:custGeom>
            <a:ln w="28575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853" tIns="89853" rIns="89853" bIns="8985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err="1">
                <a:cs typeface="Tahoma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DFF1B1-FF32-AE4D-9505-6AC7C3D7B009}"/>
              </a:ext>
            </a:extLst>
          </p:cNvPr>
          <p:cNvSpPr txBox="1"/>
          <p:nvPr/>
        </p:nvSpPr>
        <p:spPr>
          <a:xfrm>
            <a:off x="5131442" y="1187548"/>
            <a:ext cx="38778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Up to </a:t>
            </a:r>
            <a:r>
              <a:rPr lang="en-US" sz="2800" b="1" dirty="0">
                <a:solidFill>
                  <a:schemeClr val="bg2"/>
                </a:solidFill>
              </a:rPr>
              <a:t>50% </a:t>
            </a:r>
            <a:r>
              <a:rPr lang="en-US" sz="2000" b="1" dirty="0">
                <a:solidFill>
                  <a:schemeClr val="bg2"/>
                </a:solidFill>
              </a:rPr>
              <a:t>profit margin improvement </a:t>
            </a:r>
            <a:r>
              <a:rPr lang="en-US" sz="1600" b="1" dirty="0">
                <a:solidFill>
                  <a:schemeClr val="bg1"/>
                </a:solidFill>
              </a:rPr>
              <a:t>for carriers </a:t>
            </a:r>
          </a:p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4.5 billion gallons</a:t>
            </a:r>
            <a:br>
              <a:rPr lang="en-US" sz="28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of diesel fuel saved</a:t>
            </a:r>
          </a:p>
          <a:p>
            <a:pPr marL="285750" indent="-28575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50 million tons </a:t>
            </a:r>
            <a:r>
              <a:rPr lang="en-US" sz="2000" b="1" dirty="0">
                <a:solidFill>
                  <a:schemeClr val="bg2"/>
                </a:solidFill>
              </a:rPr>
              <a:t>reduction in CO2 emissions</a:t>
            </a:r>
          </a:p>
        </p:txBody>
      </p:sp>
    </p:spTree>
    <p:extLst>
      <p:ext uri="{BB962C8B-B14F-4D97-AF65-F5344CB8AC3E}">
        <p14:creationId xmlns:p14="http://schemas.microsoft.com/office/powerpoint/2010/main" val="182247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6">
            <a:extLst>
              <a:ext uri="{FF2B5EF4-FFF2-40B4-BE49-F238E27FC236}">
                <a16:creationId xmlns:a16="http://schemas.microsoft.com/office/drawing/2014/main" id="{152AF7BC-F36A-C84C-8DED-FC9B0953DCF6}"/>
              </a:ext>
            </a:extLst>
          </p:cNvPr>
          <p:cNvCxnSpPr>
            <a:cxnSpLocks/>
          </p:cNvCxnSpPr>
          <p:nvPr/>
        </p:nvCxnSpPr>
        <p:spPr>
          <a:xfrm>
            <a:off x="391542" y="659045"/>
            <a:ext cx="8115490" cy="0"/>
          </a:xfrm>
          <a:prstGeom prst="line">
            <a:avLst/>
          </a:prstGeom>
          <a:noFill/>
          <a:ln w="12700" cap="flat" cmpd="sng" algn="ctr">
            <a:gradFill>
              <a:gsLst>
                <a:gs pos="58000">
                  <a:srgbClr val="00ABE7"/>
                </a:gs>
                <a:gs pos="100000">
                  <a:srgbClr val="00ABE7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C721AC-CF1B-284F-B6A5-09C66965B2BA}"/>
              </a:ext>
            </a:extLst>
          </p:cNvPr>
          <p:cNvSpPr txBox="1">
            <a:spLocks/>
          </p:cNvSpPr>
          <p:nvPr/>
        </p:nvSpPr>
        <p:spPr>
          <a:xfrm>
            <a:off x="360002" y="231341"/>
            <a:ext cx="8931275" cy="350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6" tIns="45708" rIns="91416" bIns="4570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buClr>
                <a:srgbClr val="000000"/>
              </a:buClr>
            </a:pPr>
            <a:r>
              <a:rPr lang="en-GB" sz="2400" b="1">
                <a:gradFill>
                  <a:gsLst>
                    <a:gs pos="0">
                      <a:srgbClr val="1179BF"/>
                    </a:gs>
                    <a:gs pos="52000">
                      <a:srgbClr val="6ED2DC"/>
                    </a:gs>
                    <a:gs pos="100000">
                      <a:srgbClr val="7FD5F3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  <a:latin typeface="Segoe UI"/>
                <a:cs typeface="Segoe UI Light" panose="020B0502040204020203" pitchFamily="34" charset="0"/>
              </a:rPr>
              <a:t>Clear growth roadmap with established market</a:t>
            </a: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C007E674-A4EF-2444-B9F0-AE86BFAF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589" y="1271338"/>
            <a:ext cx="2240562" cy="3025891"/>
          </a:xfrm>
          <a:prstGeom prst="roundRect">
            <a:avLst>
              <a:gd name="adj" fmla="val 880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7100897A-D11D-5B4C-AEFC-E446BE0C2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720" y="1271338"/>
            <a:ext cx="2240562" cy="3025891"/>
          </a:xfrm>
          <a:prstGeom prst="roundRect">
            <a:avLst>
              <a:gd name="adj" fmla="val 8806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432587E2-3F63-8D44-9791-3057E0BE8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49" y="1271338"/>
            <a:ext cx="2240562" cy="3025891"/>
          </a:xfrm>
          <a:prstGeom prst="roundRect">
            <a:avLst>
              <a:gd name="adj" fmla="val 8806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E1315F9D-46B5-4840-8049-67F82614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024" y="2664732"/>
            <a:ext cx="373084" cy="232920"/>
          </a:xfrm>
          <a:custGeom>
            <a:avLst/>
            <a:gdLst>
              <a:gd name="T0" fmla="*/ 0 w 800"/>
              <a:gd name="T1" fmla="*/ 385 h 499"/>
              <a:gd name="T2" fmla="*/ 0 w 800"/>
              <a:gd name="T3" fmla="*/ 115 h 499"/>
              <a:gd name="T4" fmla="*/ 0 w 800"/>
              <a:gd name="T5" fmla="*/ 115 h 499"/>
              <a:gd name="T6" fmla="*/ 27 w 800"/>
              <a:gd name="T7" fmla="*/ 88 h 499"/>
              <a:gd name="T8" fmla="*/ 399 w 800"/>
              <a:gd name="T9" fmla="*/ 88 h 499"/>
              <a:gd name="T10" fmla="*/ 399 w 800"/>
              <a:gd name="T11" fmla="*/ 88 h 499"/>
              <a:gd name="T12" fmla="*/ 426 w 800"/>
              <a:gd name="T13" fmla="*/ 60 h 499"/>
              <a:gd name="T14" fmla="*/ 426 w 800"/>
              <a:gd name="T15" fmla="*/ 35 h 499"/>
              <a:gd name="T16" fmla="*/ 426 w 800"/>
              <a:gd name="T17" fmla="*/ 35 h 499"/>
              <a:gd name="T18" fmla="*/ 468 w 800"/>
              <a:gd name="T19" fmla="*/ 13 h 499"/>
              <a:gd name="T20" fmla="*/ 783 w 800"/>
              <a:gd name="T21" fmla="*/ 227 h 499"/>
              <a:gd name="T22" fmla="*/ 783 w 800"/>
              <a:gd name="T23" fmla="*/ 227 h 499"/>
              <a:gd name="T24" fmla="*/ 783 w 800"/>
              <a:gd name="T25" fmla="*/ 271 h 499"/>
              <a:gd name="T26" fmla="*/ 468 w 800"/>
              <a:gd name="T27" fmla="*/ 485 h 499"/>
              <a:gd name="T28" fmla="*/ 468 w 800"/>
              <a:gd name="T29" fmla="*/ 485 h 499"/>
              <a:gd name="T30" fmla="*/ 426 w 800"/>
              <a:gd name="T31" fmla="*/ 463 h 499"/>
              <a:gd name="T32" fmla="*/ 426 w 800"/>
              <a:gd name="T33" fmla="*/ 439 h 499"/>
              <a:gd name="T34" fmla="*/ 426 w 800"/>
              <a:gd name="T35" fmla="*/ 439 h 499"/>
              <a:gd name="T36" fmla="*/ 399 w 800"/>
              <a:gd name="T37" fmla="*/ 411 h 499"/>
              <a:gd name="T38" fmla="*/ 27 w 800"/>
              <a:gd name="T39" fmla="*/ 411 h 499"/>
              <a:gd name="T40" fmla="*/ 27 w 800"/>
              <a:gd name="T41" fmla="*/ 411 h 499"/>
              <a:gd name="T42" fmla="*/ 0 w 800"/>
              <a:gd name="T43" fmla="*/ 385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0" h="499">
                <a:moveTo>
                  <a:pt x="0" y="385"/>
                </a:moveTo>
                <a:lnTo>
                  <a:pt x="0" y="115"/>
                </a:lnTo>
                <a:lnTo>
                  <a:pt x="0" y="115"/>
                </a:lnTo>
                <a:cubicBezTo>
                  <a:pt x="0" y="99"/>
                  <a:pt x="12" y="88"/>
                  <a:pt x="27" y="88"/>
                </a:cubicBezTo>
                <a:lnTo>
                  <a:pt x="399" y="88"/>
                </a:lnTo>
                <a:lnTo>
                  <a:pt x="399" y="88"/>
                </a:lnTo>
                <a:cubicBezTo>
                  <a:pt x="414" y="88"/>
                  <a:pt x="426" y="76"/>
                  <a:pt x="426" y="60"/>
                </a:cubicBezTo>
                <a:lnTo>
                  <a:pt x="426" y="35"/>
                </a:lnTo>
                <a:lnTo>
                  <a:pt x="426" y="35"/>
                </a:lnTo>
                <a:cubicBezTo>
                  <a:pt x="426" y="13"/>
                  <a:pt x="451" y="0"/>
                  <a:pt x="468" y="13"/>
                </a:cubicBezTo>
                <a:lnTo>
                  <a:pt x="783" y="227"/>
                </a:lnTo>
                <a:lnTo>
                  <a:pt x="783" y="227"/>
                </a:lnTo>
                <a:cubicBezTo>
                  <a:pt x="799" y="238"/>
                  <a:pt x="799" y="261"/>
                  <a:pt x="783" y="271"/>
                </a:cubicBezTo>
                <a:lnTo>
                  <a:pt x="468" y="485"/>
                </a:lnTo>
                <a:lnTo>
                  <a:pt x="468" y="485"/>
                </a:lnTo>
                <a:cubicBezTo>
                  <a:pt x="451" y="498"/>
                  <a:pt x="426" y="485"/>
                  <a:pt x="426" y="463"/>
                </a:cubicBezTo>
                <a:lnTo>
                  <a:pt x="426" y="439"/>
                </a:lnTo>
                <a:lnTo>
                  <a:pt x="426" y="439"/>
                </a:lnTo>
                <a:cubicBezTo>
                  <a:pt x="426" y="424"/>
                  <a:pt x="414" y="411"/>
                  <a:pt x="399" y="411"/>
                </a:cubicBezTo>
                <a:lnTo>
                  <a:pt x="27" y="411"/>
                </a:lnTo>
                <a:lnTo>
                  <a:pt x="27" y="411"/>
                </a:lnTo>
                <a:cubicBezTo>
                  <a:pt x="12" y="411"/>
                  <a:pt x="0" y="400"/>
                  <a:pt x="0" y="38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7F4212C7-76AD-0148-930A-A9FFA74F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93" y="2664732"/>
            <a:ext cx="373083" cy="232920"/>
          </a:xfrm>
          <a:custGeom>
            <a:avLst/>
            <a:gdLst>
              <a:gd name="T0" fmla="*/ 0 w 799"/>
              <a:gd name="T1" fmla="*/ 385 h 499"/>
              <a:gd name="T2" fmla="*/ 0 w 799"/>
              <a:gd name="T3" fmla="*/ 115 h 499"/>
              <a:gd name="T4" fmla="*/ 0 w 799"/>
              <a:gd name="T5" fmla="*/ 115 h 499"/>
              <a:gd name="T6" fmla="*/ 27 w 799"/>
              <a:gd name="T7" fmla="*/ 88 h 499"/>
              <a:gd name="T8" fmla="*/ 399 w 799"/>
              <a:gd name="T9" fmla="*/ 88 h 499"/>
              <a:gd name="T10" fmla="*/ 399 w 799"/>
              <a:gd name="T11" fmla="*/ 88 h 499"/>
              <a:gd name="T12" fmla="*/ 426 w 799"/>
              <a:gd name="T13" fmla="*/ 60 h 499"/>
              <a:gd name="T14" fmla="*/ 426 w 799"/>
              <a:gd name="T15" fmla="*/ 35 h 499"/>
              <a:gd name="T16" fmla="*/ 426 w 799"/>
              <a:gd name="T17" fmla="*/ 35 h 499"/>
              <a:gd name="T18" fmla="*/ 468 w 799"/>
              <a:gd name="T19" fmla="*/ 13 h 499"/>
              <a:gd name="T20" fmla="*/ 783 w 799"/>
              <a:gd name="T21" fmla="*/ 227 h 499"/>
              <a:gd name="T22" fmla="*/ 783 w 799"/>
              <a:gd name="T23" fmla="*/ 227 h 499"/>
              <a:gd name="T24" fmla="*/ 783 w 799"/>
              <a:gd name="T25" fmla="*/ 271 h 499"/>
              <a:gd name="T26" fmla="*/ 468 w 799"/>
              <a:gd name="T27" fmla="*/ 485 h 499"/>
              <a:gd name="T28" fmla="*/ 468 w 799"/>
              <a:gd name="T29" fmla="*/ 485 h 499"/>
              <a:gd name="T30" fmla="*/ 426 w 799"/>
              <a:gd name="T31" fmla="*/ 463 h 499"/>
              <a:gd name="T32" fmla="*/ 426 w 799"/>
              <a:gd name="T33" fmla="*/ 439 h 499"/>
              <a:gd name="T34" fmla="*/ 426 w 799"/>
              <a:gd name="T35" fmla="*/ 439 h 499"/>
              <a:gd name="T36" fmla="*/ 399 w 799"/>
              <a:gd name="T37" fmla="*/ 411 h 499"/>
              <a:gd name="T38" fmla="*/ 27 w 799"/>
              <a:gd name="T39" fmla="*/ 411 h 499"/>
              <a:gd name="T40" fmla="*/ 27 w 799"/>
              <a:gd name="T41" fmla="*/ 411 h 499"/>
              <a:gd name="T42" fmla="*/ 0 w 799"/>
              <a:gd name="T43" fmla="*/ 385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9" h="499">
                <a:moveTo>
                  <a:pt x="0" y="385"/>
                </a:moveTo>
                <a:lnTo>
                  <a:pt x="0" y="115"/>
                </a:lnTo>
                <a:lnTo>
                  <a:pt x="0" y="115"/>
                </a:lnTo>
                <a:cubicBezTo>
                  <a:pt x="0" y="99"/>
                  <a:pt x="13" y="88"/>
                  <a:pt x="27" y="88"/>
                </a:cubicBezTo>
                <a:lnTo>
                  <a:pt x="399" y="88"/>
                </a:lnTo>
                <a:lnTo>
                  <a:pt x="399" y="88"/>
                </a:lnTo>
                <a:cubicBezTo>
                  <a:pt x="414" y="88"/>
                  <a:pt x="426" y="76"/>
                  <a:pt x="426" y="60"/>
                </a:cubicBezTo>
                <a:lnTo>
                  <a:pt x="426" y="35"/>
                </a:lnTo>
                <a:lnTo>
                  <a:pt x="426" y="35"/>
                </a:lnTo>
                <a:cubicBezTo>
                  <a:pt x="426" y="13"/>
                  <a:pt x="450" y="0"/>
                  <a:pt x="468" y="13"/>
                </a:cubicBezTo>
                <a:lnTo>
                  <a:pt x="783" y="227"/>
                </a:lnTo>
                <a:lnTo>
                  <a:pt x="783" y="227"/>
                </a:lnTo>
                <a:cubicBezTo>
                  <a:pt x="798" y="238"/>
                  <a:pt x="798" y="261"/>
                  <a:pt x="783" y="271"/>
                </a:cubicBezTo>
                <a:lnTo>
                  <a:pt x="468" y="485"/>
                </a:lnTo>
                <a:lnTo>
                  <a:pt x="468" y="485"/>
                </a:lnTo>
                <a:cubicBezTo>
                  <a:pt x="450" y="498"/>
                  <a:pt x="426" y="485"/>
                  <a:pt x="426" y="463"/>
                </a:cubicBezTo>
                <a:lnTo>
                  <a:pt x="426" y="439"/>
                </a:lnTo>
                <a:lnTo>
                  <a:pt x="426" y="439"/>
                </a:lnTo>
                <a:cubicBezTo>
                  <a:pt x="426" y="424"/>
                  <a:pt x="414" y="411"/>
                  <a:pt x="399" y="411"/>
                </a:cubicBezTo>
                <a:lnTo>
                  <a:pt x="27" y="411"/>
                </a:lnTo>
                <a:lnTo>
                  <a:pt x="27" y="411"/>
                </a:lnTo>
                <a:cubicBezTo>
                  <a:pt x="13" y="411"/>
                  <a:pt x="0" y="400"/>
                  <a:pt x="0" y="38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F23BDFA3-F427-1A44-8AAF-B0C1F5B2C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02" y="1567074"/>
            <a:ext cx="918196" cy="915292"/>
          </a:xfrm>
          <a:prstGeom prst="chord">
            <a:avLst>
              <a:gd name="adj1" fmla="val 21387126"/>
              <a:gd name="adj2" fmla="val 1620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3F83D04A-1E13-9342-A2CF-8D7F32568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902" y="1567074"/>
            <a:ext cx="918196" cy="915292"/>
          </a:xfrm>
          <a:prstGeom prst="chord">
            <a:avLst>
              <a:gd name="adj1" fmla="val 21387126"/>
              <a:gd name="adj2" fmla="val 1620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36" name="Freeform 19">
            <a:extLst>
              <a:ext uri="{FF2B5EF4-FFF2-40B4-BE49-F238E27FC236}">
                <a16:creationId xmlns:a16="http://schemas.microsoft.com/office/drawing/2014/main" id="{77391FA4-A41B-EE4D-84FD-4D04FD60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72" y="1567074"/>
            <a:ext cx="918196" cy="915292"/>
          </a:xfrm>
          <a:prstGeom prst="chord">
            <a:avLst>
              <a:gd name="adj1" fmla="val 21387126"/>
              <a:gd name="adj2" fmla="val 1620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5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03BB12C-124B-2249-BB3E-BA3D0ED4903A}"/>
              </a:ext>
            </a:extLst>
          </p:cNvPr>
          <p:cNvSpPr txBox="1">
            <a:spLocks/>
          </p:cNvSpPr>
          <p:nvPr/>
        </p:nvSpPr>
        <p:spPr>
          <a:xfrm>
            <a:off x="907320" y="3303383"/>
            <a:ext cx="1613561" cy="588631"/>
          </a:xfrm>
          <a:prstGeom prst="rect">
            <a:avLst/>
          </a:prstGeom>
        </p:spPr>
        <p:txBody>
          <a:bodyPr vert="horz" wrap="square" lIns="34299" tIns="17149" rIns="34299" bIns="1714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Long-haul trucks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2B1D62-41D2-DD48-AFF9-C847D0A0325D}"/>
              </a:ext>
            </a:extLst>
          </p:cNvPr>
          <p:cNvSpPr txBox="1"/>
          <p:nvPr/>
        </p:nvSpPr>
        <p:spPr>
          <a:xfrm>
            <a:off x="1334029" y="2630289"/>
            <a:ext cx="760144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Phase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64B3D-9538-2740-8C2F-6694828E70A8}"/>
              </a:ext>
            </a:extLst>
          </p:cNvPr>
          <p:cNvSpPr txBox="1"/>
          <p:nvPr/>
        </p:nvSpPr>
        <p:spPr>
          <a:xfrm>
            <a:off x="1367518" y="1766380"/>
            <a:ext cx="630301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22E1FF-A046-294B-A04E-A2AA40E9E4C9}"/>
              </a:ext>
            </a:extLst>
          </p:cNvPr>
          <p:cNvSpPr txBox="1"/>
          <p:nvPr/>
        </p:nvSpPr>
        <p:spPr>
          <a:xfrm>
            <a:off x="4176699" y="2630289"/>
            <a:ext cx="790602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Phase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7979A4-BBD7-004D-BA22-CFCA445756FF}"/>
              </a:ext>
            </a:extLst>
          </p:cNvPr>
          <p:cNvSpPr txBox="1"/>
          <p:nvPr/>
        </p:nvSpPr>
        <p:spPr>
          <a:xfrm>
            <a:off x="4183740" y="1766380"/>
            <a:ext cx="713657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8337BA-D6A3-B147-B33A-531E44DFF09D}"/>
              </a:ext>
            </a:extLst>
          </p:cNvPr>
          <p:cNvSpPr txBox="1"/>
          <p:nvPr/>
        </p:nvSpPr>
        <p:spPr>
          <a:xfrm>
            <a:off x="7032196" y="2630289"/>
            <a:ext cx="79541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Phase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D82CA-1715-EC4B-85D8-D932CE4FD931}"/>
              </a:ext>
            </a:extLst>
          </p:cNvPr>
          <p:cNvSpPr txBox="1"/>
          <p:nvPr/>
        </p:nvSpPr>
        <p:spPr>
          <a:xfrm>
            <a:off x="7034426" y="1766380"/>
            <a:ext cx="728084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B7F48853-F20B-7D45-8440-7C23FFEA5EA9}"/>
              </a:ext>
            </a:extLst>
          </p:cNvPr>
          <p:cNvSpPr txBox="1">
            <a:spLocks/>
          </p:cNvSpPr>
          <p:nvPr/>
        </p:nvSpPr>
        <p:spPr>
          <a:xfrm>
            <a:off x="3733787" y="3303382"/>
            <a:ext cx="1613561" cy="588631"/>
          </a:xfrm>
          <a:prstGeom prst="rect">
            <a:avLst/>
          </a:prstGeom>
        </p:spPr>
        <p:txBody>
          <a:bodyPr vert="horz" wrap="square" lIns="34299" tIns="17149" rIns="34299" bIns="1714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Autonomous Fleets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ADCA2D-332D-2746-A60D-62C90F285034}"/>
              </a:ext>
            </a:extLst>
          </p:cNvPr>
          <p:cNvSpPr txBox="1">
            <a:spLocks/>
          </p:cNvSpPr>
          <p:nvPr/>
        </p:nvSpPr>
        <p:spPr>
          <a:xfrm>
            <a:off x="6685133" y="3303382"/>
            <a:ext cx="1613561" cy="588631"/>
          </a:xfrm>
          <a:prstGeom prst="rect">
            <a:avLst/>
          </a:prstGeom>
        </p:spPr>
        <p:txBody>
          <a:bodyPr vert="horz" wrap="square" lIns="34299" tIns="17149" rIns="34299" bIns="1714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Last-Mile Logistics</a:t>
            </a:r>
          </a:p>
        </p:txBody>
      </p:sp>
    </p:spTree>
    <p:extLst>
      <p:ext uri="{BB962C8B-B14F-4D97-AF65-F5344CB8AC3E}">
        <p14:creationId xmlns:p14="http://schemas.microsoft.com/office/powerpoint/2010/main" val="1668497684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SSCOM Theme v1">
  <a:themeElements>
    <a:clrScheme name="NASSCOM Color Scheme v1">
      <a:dk1>
        <a:srgbClr val="2E2D27"/>
      </a:dk1>
      <a:lt1>
        <a:srgbClr val="FFFFFF"/>
      </a:lt1>
      <a:dk2>
        <a:srgbClr val="2E2D27"/>
      </a:dk2>
      <a:lt2>
        <a:srgbClr val="FFFFFF"/>
      </a:lt2>
      <a:accent1>
        <a:srgbClr val="2E2D27"/>
      </a:accent1>
      <a:accent2>
        <a:srgbClr val="961A26"/>
      </a:accent2>
      <a:accent3>
        <a:srgbClr val="54294E"/>
      </a:accent3>
      <a:accent4>
        <a:srgbClr val="175D53"/>
      </a:accent4>
      <a:accent5>
        <a:srgbClr val="E8AB01"/>
      </a:accent5>
      <a:accent6>
        <a:srgbClr val="0097D9"/>
      </a:accent6>
      <a:hlink>
        <a:srgbClr val="0097D9"/>
      </a:hlink>
      <a:folHlink>
        <a:srgbClr val="0097D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SSCOM Theme v1" id="{B5EC533A-0E5D-4C4F-8C7A-C69B2A40C39E}" vid="{25129756-1357-AB46-9211-D24682C48CDD}"/>
    </a:ext>
  </a:extLst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Macintosh PowerPoint</Application>
  <PresentationFormat>Custom</PresentationFormat>
  <Paragraphs>162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Helvetica Light</vt:lpstr>
      <vt:lpstr>Poppins</vt:lpstr>
      <vt:lpstr>Roboto</vt:lpstr>
      <vt:lpstr>Segoe UI</vt:lpstr>
      <vt:lpstr>Tahoma</vt:lpstr>
      <vt:lpstr>ZF AG</vt:lpstr>
      <vt:lpstr>NASSCOM Theme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FutureSense360</dc:title>
  <dc:creator/>
  <cp:lastModifiedBy>Siddharth Kadandale</cp:lastModifiedBy>
  <cp:revision>1</cp:revision>
  <cp:lastPrinted>2019-07-12T01:52:38Z</cp:lastPrinted>
  <dcterms:created xsi:type="dcterms:W3CDTF">2019-03-18T18:44:40Z</dcterms:created>
  <dcterms:modified xsi:type="dcterms:W3CDTF">2022-05-15T18:36:22Z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0x01010048B436C029F55E488F8E22BCFB5AA486</vt:lpwstr>
  </property>
</Properties>
</file>